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93" r:id="rId3"/>
  </p:sldMasterIdLst>
  <p:notesMasterIdLst>
    <p:notesMasterId r:id="rId24"/>
  </p:notesMasterIdLst>
  <p:handoutMasterIdLst>
    <p:handoutMasterId r:id="rId25"/>
  </p:handoutMasterIdLst>
  <p:sldIdLst>
    <p:sldId id="273" r:id="rId4"/>
    <p:sldId id="368" r:id="rId5"/>
    <p:sldId id="394" r:id="rId6"/>
    <p:sldId id="395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369" r:id="rId15"/>
    <p:sldId id="357" r:id="rId16"/>
    <p:sldId id="370" r:id="rId17"/>
    <p:sldId id="406" r:id="rId18"/>
    <p:sldId id="404" r:id="rId19"/>
    <p:sldId id="405" r:id="rId20"/>
    <p:sldId id="407" r:id="rId21"/>
    <p:sldId id="389" r:id="rId22"/>
    <p:sldId id="408" r:id="rId2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900CC"/>
    <a:srgbClr val="003399"/>
    <a:srgbClr val="CCFFFF"/>
    <a:srgbClr val="99FFCC"/>
    <a:srgbClr val="00FFFF"/>
    <a:srgbClr val="66FFFF"/>
    <a:srgbClr val="993300"/>
    <a:srgbClr val="66FF99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39" autoAdjust="0"/>
    <p:restoredTop sz="94849" autoAdjust="0"/>
  </p:normalViewPr>
  <p:slideViewPr>
    <p:cSldViewPr snapToGrid="0">
      <p:cViewPr varScale="1">
        <p:scale>
          <a:sx n="106" d="100"/>
          <a:sy n="106" d="100"/>
        </p:scale>
        <p:origin x="1170" y="11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99812-6A2C-4771-AC60-252089C03AEF}" type="datetimeFigureOut">
              <a:rPr lang="fr-FR" smtClean="0"/>
              <a:pPr/>
              <a:t>08/12/2016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A9CB7-CADD-4DBC-962B-0C3A067AEA4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00771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3AFE2C-5007-4057-8DFB-EC24DF7E4136}" type="datetimeFigureOut">
              <a:rPr lang="fr-FR" smtClean="0"/>
              <a:pPr/>
              <a:t>08/12/2016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5FE0B-B3A6-4AF6-B265-A109385ED23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957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10429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10429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C08ADBE-1BB4-4BB8-AC04-E9120F1DE2AC}" type="slidenum">
              <a:rPr lang="fr-FR" smtClean="0">
                <a:latin typeface="Times New Roman" pitchFamily="18" charset="0"/>
              </a:rPr>
              <a:pPr/>
              <a:t>1</a:t>
            </a:fld>
            <a:endParaRPr lang="fr-FR" smtClean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0139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1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1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 bwMode="gray">
          <a:xfrm>
            <a:off x="3960000" y="6305194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 bwMode="gray">
          <a:xfrm>
            <a:off x="5436096" y="6305194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 bwMode="gray"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76486" y="846239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 bwMode="gray"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 bwMode="gray"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 bwMode="gray"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3539506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>
          <a:xfrm>
            <a:off x="576001" y="5445226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>
          <a:xfrm>
            <a:off x="576001" y="5877274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re seul-par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24"/>
            <a:ext cx="8229600" cy="9051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19/11/2015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ATTOLAB - users meeting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993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1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1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>
          <a:xfrm>
            <a:off x="3960000" y="6305194"/>
            <a:ext cx="248420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18 </a:t>
            </a:r>
            <a:r>
              <a:rPr lang="fr-FR" dirty="0" err="1" smtClean="0">
                <a:solidFill>
                  <a:prstClr val="black"/>
                </a:solidFill>
              </a:rPr>
              <a:t>June</a:t>
            </a:r>
            <a:r>
              <a:rPr lang="fr-FR" dirty="0" smtClean="0">
                <a:solidFill>
                  <a:prstClr val="black"/>
                </a:solidFill>
              </a:rPr>
              <a:t> 2014</a:t>
            </a:r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>
          <a:xfrm>
            <a:off x="8025304" y="6303600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>
          <a:xfrm>
            <a:off x="5436096" y="6305194"/>
            <a:ext cx="255544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CEA | 10 AVRIL 2012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533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S-CEA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266700" indent="-266700">
              <a:buFont typeface="Courier New" pitchFamily="49" charset="0"/>
              <a:buChar char="o"/>
              <a:defRPr/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8"/>
          <p:cNvSpPr>
            <a:spLocks noGrp="1"/>
          </p:cNvSpPr>
          <p:nvPr userDrawn="1">
            <p:ph type="sldNum" sz="quarter" idx="4"/>
          </p:nvPr>
        </p:nvSpPr>
        <p:spPr>
          <a:xfrm>
            <a:off x="8025304" y="6303600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 userDrawn="1">
            <p:ph type="ftr" sz="quarter" idx="3"/>
          </p:nvPr>
        </p:nvSpPr>
        <p:spPr>
          <a:xfrm>
            <a:off x="395536" y="6309322"/>
            <a:ext cx="770485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err="1" smtClean="0">
                <a:solidFill>
                  <a:prstClr val="black"/>
                </a:solidFill>
              </a:rPr>
              <a:t>Visiting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Committee</a:t>
            </a:r>
            <a:r>
              <a:rPr lang="fr-FR" dirty="0" smtClean="0">
                <a:solidFill>
                  <a:prstClr val="black"/>
                </a:solidFill>
              </a:rPr>
              <a:t> CEA | 18 </a:t>
            </a:r>
            <a:r>
              <a:rPr lang="fr-FR" dirty="0" err="1" smtClean="0">
                <a:solidFill>
                  <a:prstClr val="black"/>
                </a:solidFill>
              </a:rPr>
              <a:t>June</a:t>
            </a:r>
            <a:r>
              <a:rPr lang="fr-FR" dirty="0" smtClean="0">
                <a:solidFill>
                  <a:prstClr val="black"/>
                </a:solidFill>
              </a:rPr>
              <a:t> 2014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7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88B9F05-B2E7-4236-80CB-977825B77F13}" type="datetimeFigureOut">
              <a:rPr lang="fr-FR" smtClean="0">
                <a:solidFill>
                  <a:prstClr val="black"/>
                </a:solidFill>
              </a:rPr>
              <a:pPr/>
              <a:t>08/12/2016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0953-9385-4921-8541-C184D6706E8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1535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8"/>
          <p:cNvSpPr>
            <a:spLocks noGrp="1"/>
          </p:cNvSpPr>
          <p:nvPr userDrawn="1">
            <p:ph type="sldNum" sz="quarter" idx="4"/>
          </p:nvPr>
        </p:nvSpPr>
        <p:spPr>
          <a:xfrm>
            <a:off x="8025304" y="6520261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4" name="Espace réservé du pied de page 9"/>
          <p:cNvSpPr>
            <a:spLocks noGrp="1"/>
          </p:cNvSpPr>
          <p:nvPr userDrawn="1">
            <p:ph type="ftr" sz="quarter" idx="3"/>
          </p:nvPr>
        </p:nvSpPr>
        <p:spPr>
          <a:xfrm>
            <a:off x="395536" y="6520261"/>
            <a:ext cx="770485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DSM - Lasers		16 octobre  2012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79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fld id="{088B9F05-B2E7-4236-80CB-977825B77F13}" type="datetimeFigureOut">
              <a:rPr lang="fr-FR" smtClean="0">
                <a:solidFill>
                  <a:prstClr val="black"/>
                </a:solidFill>
              </a:rPr>
              <a:pPr/>
              <a:t>08/12/2016</a:t>
            </a:fld>
            <a:endParaRPr lang="fr-FR">
              <a:solidFill>
                <a:prstClr val="black"/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>
              <a:solidFill>
                <a:prstClr val="black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C0953-9385-4921-8541-C184D6706E87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16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-pardéf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3524"/>
            <a:ext cx="8229600" cy="905196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19/11/2015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ATTOLAB - users meeting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50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1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1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3311999" y="3311999"/>
            <a:ext cx="5832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 Visuel</a:t>
            </a:r>
            <a:endParaRPr lang="fr-FR" dirty="0"/>
          </a:p>
        </p:txBody>
      </p:sp>
      <p:sp>
        <p:nvSpPr>
          <p:cNvPr id="13" name="Espace réservé de la date 12"/>
          <p:cNvSpPr>
            <a:spLocks noGrp="1"/>
          </p:cNvSpPr>
          <p:nvPr>
            <p:ph type="dt" sz="half" idx="15"/>
          </p:nvPr>
        </p:nvSpPr>
        <p:spPr bwMode="gray">
          <a:xfrm>
            <a:off x="3960000" y="6305194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6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7"/>
          </p:nvPr>
        </p:nvSpPr>
        <p:spPr bwMode="gray">
          <a:xfrm>
            <a:off x="5436096" y="6305194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 bwMode="gray">
          <a:xfrm>
            <a:off x="3960001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 bwMode="gray">
          <a:xfrm>
            <a:off x="3960001" y="5805264"/>
            <a:ext cx="4788464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Cliquez pour modifier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960001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7"/>
          </p:nvPr>
        </p:nvSpPr>
        <p:spPr bwMode="gray">
          <a:xfrm>
            <a:off x="3960000" y="6305194"/>
            <a:ext cx="14505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9"/>
          </p:nvPr>
        </p:nvSpPr>
        <p:spPr bwMode="gray">
          <a:xfrm>
            <a:off x="5436096" y="6305194"/>
            <a:ext cx="25554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 bwMode="gray"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 bwMode="gray">
          <a:xfrm>
            <a:off x="3672000" y="1949600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672001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 bwMode="gray">
          <a:xfrm>
            <a:off x="576000" y="587727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 bwMode="gray">
          <a:xfrm>
            <a:off x="576000" y="5445226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/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6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 bwMode="gray"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8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 bwMode="gray"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 bwMode="gray"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 bwMode="gray">
          <a:xfrm>
            <a:off x="576000" y="3707508"/>
            <a:ext cx="8172464" cy="2529805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 bwMode="gray"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 bwMode="gray"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1512001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576000" y="6305194"/>
            <a:ext cx="145050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cap="all" baseline="0">
                <a:solidFill>
                  <a:schemeClr val="bg1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051721" y="6305194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8025304" y="6303600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5" r:id="rId4"/>
    <p:sldLayoutId id="2147483666" r:id="rId5"/>
    <p:sldLayoutId id="2147483650" r:id="rId6"/>
    <p:sldLayoutId id="2147483662" r:id="rId7"/>
    <p:sldLayoutId id="2147483663" r:id="rId8"/>
    <p:sldLayoutId id="2147483664" r:id="rId9"/>
    <p:sldLayoutId id="2147483667" r:id="rId10"/>
    <p:sldLayoutId id="2147483654" r:id="rId11"/>
    <p:sldLayoutId id="2147483668" r:id="rId12"/>
    <p:sldLayoutId id="2147483695" r:id="rId13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6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836712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1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124744"/>
            <a:ext cx="8316480" cy="511256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>
          <a:xfrm>
            <a:off x="8025304" y="6303600"/>
            <a:ext cx="111869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black"/>
                </a:solidFill>
              </a:rPr>
              <a:pPr/>
              <a:t>‹N°›</a:t>
            </a:fld>
            <a:endParaRPr lang="fr-FR" dirty="0">
              <a:solidFill>
                <a:prstClr val="black"/>
              </a:solidFill>
            </a:endParaRPr>
          </a:p>
        </p:txBody>
      </p:sp>
      <p:sp>
        <p:nvSpPr>
          <p:cNvPr id="11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395536" y="6309322"/>
            <a:ext cx="7704856" cy="36512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r>
              <a:rPr lang="fr-FR" dirty="0" smtClean="0">
                <a:solidFill>
                  <a:prstClr val="black"/>
                </a:solidFill>
              </a:rPr>
              <a:t>CEA </a:t>
            </a:r>
            <a:r>
              <a:rPr lang="fr-FR" dirty="0" err="1" smtClean="0">
                <a:solidFill>
                  <a:prstClr val="black"/>
                </a:solidFill>
              </a:rPr>
              <a:t>Visiting</a:t>
            </a:r>
            <a:r>
              <a:rPr lang="fr-FR" dirty="0" smtClean="0">
                <a:solidFill>
                  <a:prstClr val="black"/>
                </a:solidFill>
              </a:rPr>
              <a:t> </a:t>
            </a:r>
            <a:r>
              <a:rPr lang="fr-FR" dirty="0" err="1" smtClean="0">
                <a:solidFill>
                  <a:prstClr val="black"/>
                </a:solidFill>
              </a:rPr>
              <a:t>Committee</a:t>
            </a:r>
            <a:r>
              <a:rPr lang="fr-FR" dirty="0" smtClean="0">
                <a:solidFill>
                  <a:prstClr val="black"/>
                </a:solidFill>
              </a:rPr>
              <a:t> | 18 </a:t>
            </a:r>
            <a:r>
              <a:rPr lang="fr-FR" dirty="0" err="1" smtClean="0">
                <a:solidFill>
                  <a:prstClr val="black"/>
                </a:solidFill>
              </a:rPr>
              <a:t>June</a:t>
            </a:r>
            <a:r>
              <a:rPr lang="fr-FR" dirty="0" smtClean="0">
                <a:solidFill>
                  <a:prstClr val="black"/>
                </a:solidFill>
              </a:rPr>
              <a:t> 2014</a:t>
            </a:r>
          </a:p>
          <a:p>
            <a:pPr algn="ctr"/>
            <a:r>
              <a:rPr lang="fr-FR" dirty="0" smtClean="0">
                <a:solidFill>
                  <a:prstClr val="black"/>
                </a:solidFill>
              </a:rPr>
              <a:t>Ce document est la propriété du CEA et ne peut être utilisé, reproduit ou communiqué sans son autorisation</a:t>
            </a:r>
            <a:endParaRPr lang="fr-F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07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ts val="2000"/>
        </a:lnSpc>
        <a:spcBef>
          <a:spcPts val="0"/>
        </a:spcBef>
        <a:buSzPct val="90000"/>
        <a:buFont typeface="Courier New" pitchFamily="49" charset="0"/>
        <a:buChar char="o"/>
        <a:defRPr sz="16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355600" indent="-180975" algn="l" defTabSz="914400" rtl="0" eaLnBrk="1" latinLnBrk="0" hangingPunct="1">
        <a:lnSpc>
          <a:spcPts val="2000"/>
        </a:lnSpc>
        <a:spcBef>
          <a:spcPts val="0"/>
        </a:spcBef>
        <a:buClr>
          <a:srgbClr val="FF0000"/>
        </a:buClr>
        <a:buSzPct val="90000"/>
        <a:buFont typeface="Wingdings" pitchFamily="2" charset="2"/>
        <a:buChar char="§"/>
        <a:defRPr sz="1600" kern="1200">
          <a:solidFill>
            <a:schemeClr val="accent6">
              <a:lumMod val="75000"/>
            </a:schemeClr>
          </a:solidFill>
          <a:latin typeface="+mn-lt"/>
          <a:ea typeface="+mn-ea"/>
          <a:cs typeface="+mn-cs"/>
        </a:defRPr>
      </a:lvl3pPr>
      <a:lvl4pPr marL="538163" indent="-149225" algn="l" defTabSz="914400" rtl="0" eaLnBrk="1" latinLnBrk="0" hangingPunct="1">
        <a:lnSpc>
          <a:spcPts val="2000"/>
        </a:lnSpc>
        <a:spcBef>
          <a:spcPts val="0"/>
        </a:spcBef>
        <a:buClr>
          <a:srgbClr val="00B050"/>
        </a:buClr>
        <a:buSzPct val="96000"/>
        <a:buFont typeface="Wingdings" pitchFamily="2" charset="2"/>
        <a:buChar char="§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798513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75876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19/11/2015</a:t>
            </a:r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4840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prstClr val="black">
                    <a:tint val="75000"/>
                  </a:prstClr>
                </a:solidFill>
              </a:rPr>
              <a:t>ATTOLAB - users meeting</a:t>
            </a:r>
            <a:endParaRPr lang="fr-F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9378" y="649287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B42DC-A2E6-4D17-AE85-EE491EE42D60}" type="slidenum">
              <a:rPr lang="fr-FR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fr-F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"/>
            <a:ext cx="9144000" cy="69269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prstClr val="white"/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-132734"/>
            <a:ext cx="8229600" cy="10429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" r="72347" b="89892"/>
          <a:stretch/>
        </p:blipFill>
        <p:spPr>
          <a:xfrm>
            <a:off x="-36512" y="76357"/>
            <a:ext cx="1375152" cy="54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98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Relationship Id="rId9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F:\Th&#232;se\Soutenance\phare_atto_WMV_.wmv" TargetMode="External"/><Relationship Id="rId5" Type="http://schemas.openxmlformats.org/officeDocument/2006/relationships/image" Target="../media/image28.jpe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568034" y="1185051"/>
            <a:ext cx="5445457" cy="1440160"/>
          </a:xfrm>
        </p:spPr>
        <p:txBody>
          <a:bodyPr/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fr-FR" sz="24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/>
            </a:r>
            <a:br>
              <a:rPr lang="fr-FR" sz="2400" b="1" dirty="0" smtClean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fr-FR" sz="2400" b="1" dirty="0">
                <a:solidFill>
                  <a:srgbClr val="0033CC"/>
                </a:solidFill>
                <a:latin typeface="Arial" panose="020B0604020202020204" pitchFamily="34" charset="0"/>
              </a:rPr>
              <a:t/>
            </a:r>
            <a:br>
              <a:rPr lang="fr-FR" sz="2400" b="1" dirty="0">
                <a:solidFill>
                  <a:srgbClr val="0033CC"/>
                </a:solidFill>
                <a:latin typeface="Arial" panose="020B0604020202020204" pitchFamily="34" charset="0"/>
              </a:rPr>
            </a:br>
            <a:r>
              <a:rPr lang="fr-FR" sz="2400" b="1" dirty="0" smtClean="0">
                <a:solidFill>
                  <a:srgbClr val="0033CC"/>
                </a:solidFill>
                <a:latin typeface="Arial" panose="020B0604020202020204" pitchFamily="34" charset="0"/>
              </a:rPr>
              <a:t>Ligne de lumière SE1</a:t>
            </a:r>
            <a:endParaRPr lang="fr-FR" sz="1600" b="1" i="1" dirty="0">
              <a:solidFill>
                <a:srgbClr val="0033CC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94" y="4791750"/>
            <a:ext cx="1570980" cy="959439"/>
          </a:xfrm>
          <a:prstGeom prst="rect">
            <a:avLst/>
          </a:prstGeom>
        </p:spPr>
      </p:pic>
      <p:pic>
        <p:nvPicPr>
          <p:cNvPr id="9" name="Picture 9" descr="http://www.univ-pau.fr/live/digitalAssets/103/103102_logo_invest_aven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562" y="905206"/>
            <a:ext cx="99687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 descr="E:\d\Disque local\mes documents\pm\lidyl\attolab-logo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190" y="1189694"/>
            <a:ext cx="1033145" cy="4845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999" y="3151330"/>
            <a:ext cx="3894085" cy="210765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28302" y="5463402"/>
            <a:ext cx="50274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Corbel" panose="020B0503020204020204" pitchFamily="34" charset="0"/>
              </a:rPr>
              <a:t>Antonin </a:t>
            </a:r>
            <a:r>
              <a:rPr lang="fr-FR" dirty="0" err="1">
                <a:latin typeface="Corbel" panose="020B0503020204020204" pitchFamily="34" charset="0"/>
              </a:rPr>
              <a:t>Borot</a:t>
            </a:r>
            <a:r>
              <a:rPr lang="fr-FR" dirty="0">
                <a:latin typeface="Corbel" panose="020B0503020204020204" pitchFamily="34" charset="0"/>
              </a:rPr>
              <a:t> ,</a:t>
            </a:r>
            <a:r>
              <a:rPr lang="fr-FR" u="sng" dirty="0">
                <a:latin typeface="Corbel" panose="020B0503020204020204" pitchFamily="34" charset="0"/>
              </a:rPr>
              <a:t> </a:t>
            </a:r>
            <a:r>
              <a:rPr lang="fr-FR" dirty="0">
                <a:latin typeface="Corbel" panose="020B0503020204020204" pitchFamily="34" charset="0"/>
              </a:rPr>
              <a:t>Christina </a:t>
            </a:r>
            <a:r>
              <a:rPr lang="fr-FR" dirty="0" err="1">
                <a:latin typeface="Corbel" panose="020B0503020204020204" pitchFamily="34" charset="0"/>
              </a:rPr>
              <a:t>Alexandridi</a:t>
            </a:r>
            <a:r>
              <a:rPr lang="fr-FR" dirty="0">
                <a:latin typeface="Corbel" panose="020B0503020204020204" pitchFamily="34" charset="0"/>
              </a:rPr>
              <a:t>, Lou Barreau, Margherita </a:t>
            </a:r>
            <a:r>
              <a:rPr lang="fr-FR" dirty="0" err="1">
                <a:latin typeface="Corbel" panose="020B0503020204020204" pitchFamily="34" charset="0"/>
              </a:rPr>
              <a:t>Turconi</a:t>
            </a:r>
            <a:r>
              <a:rPr lang="fr-FR" dirty="0">
                <a:latin typeface="Corbel" panose="020B0503020204020204" pitchFamily="34" charset="0"/>
              </a:rPr>
              <a:t>, Bertrand Carré, Pascal </a:t>
            </a:r>
            <a:r>
              <a:rPr lang="fr-FR" dirty="0" smtClean="0">
                <a:latin typeface="Corbel" panose="020B0503020204020204" pitchFamily="34" charset="0"/>
              </a:rPr>
              <a:t>Salières</a:t>
            </a:r>
          </a:p>
          <a:p>
            <a:pPr algn="ctr"/>
            <a:endParaRPr lang="fr-FR" dirty="0">
              <a:latin typeface="Corbel" panose="020B0503020204020204" pitchFamily="34" charset="0"/>
            </a:endParaRPr>
          </a:p>
          <a:p>
            <a:pPr algn="ctr"/>
            <a:r>
              <a:rPr lang="fr-FR" dirty="0">
                <a:latin typeface="Corbel" panose="020B0503020204020204" pitchFamily="34" charset="0"/>
              </a:rPr>
              <a:t>Marc Billon, </a:t>
            </a:r>
            <a:r>
              <a:rPr lang="fr-FR" dirty="0" err="1">
                <a:latin typeface="Corbel" panose="020B0503020204020204" pitchFamily="34" charset="0"/>
              </a:rPr>
              <a:t>Ismael</a:t>
            </a:r>
            <a:r>
              <a:rPr lang="fr-FR" dirty="0">
                <a:latin typeface="Corbel" panose="020B0503020204020204" pitchFamily="34" charset="0"/>
              </a:rPr>
              <a:t> </a:t>
            </a:r>
            <a:r>
              <a:rPr lang="fr-FR" dirty="0" err="1">
                <a:latin typeface="Corbel" panose="020B0503020204020204" pitchFamily="34" charset="0"/>
              </a:rPr>
              <a:t>Vadillo</a:t>
            </a:r>
            <a:r>
              <a:rPr lang="fr-FR" dirty="0">
                <a:latin typeface="Corbel" panose="020B0503020204020204" pitchFamily="34" charset="0"/>
              </a:rPr>
              <a:t>-Torre</a:t>
            </a:r>
          </a:p>
        </p:txBody>
      </p:sp>
    </p:spTree>
    <p:extLst>
      <p:ext uri="{BB962C8B-B14F-4D97-AF65-F5344CB8AC3E}">
        <p14:creationId xmlns:p14="http://schemas.microsoft.com/office/powerpoint/2010/main" val="339269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10</a:t>
            </a:fld>
            <a:endParaRPr lang="fr-F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06469"/>
            <a:ext cx="8069942" cy="274320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</p:pic>
      <p:sp>
        <p:nvSpPr>
          <p:cNvPr id="5" name="TextBox 5"/>
          <p:cNvSpPr txBox="1"/>
          <p:nvPr/>
        </p:nvSpPr>
        <p:spPr>
          <a:xfrm>
            <a:off x="4419600" y="5830669"/>
            <a:ext cx="2661306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>
                <a:latin typeface="Corbel" panose="020B0503020204020204" pitchFamily="34" charset="0"/>
              </a:rPr>
              <a:t>(1) Diagnostic de l’interaction: </a:t>
            </a:r>
          </a:p>
          <a:p>
            <a:r>
              <a:rPr lang="fr-FR" sz="1400" dirty="0" smtClean="0">
                <a:latin typeface="Corbel" panose="020B0503020204020204" pitchFamily="34" charset="0"/>
              </a:rPr>
              <a:t>Phase absolue, énergie et spectre</a:t>
            </a:r>
            <a:endParaRPr lang="fr-FR" sz="1400" dirty="0">
              <a:latin typeface="Corbel" panose="020B0503020204020204" pitchFamily="34" charset="0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533400" y="5932469"/>
            <a:ext cx="2866490" cy="307777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1400" dirty="0" smtClean="0">
                <a:latin typeface="Corbel" panose="020B0503020204020204" pitchFamily="34" charset="0"/>
              </a:rPr>
              <a:t>(2) Dispositif pompe </a:t>
            </a:r>
            <a:r>
              <a:rPr lang="fr-FR" sz="1400" dirty="0" err="1" smtClean="0">
                <a:latin typeface="Corbel" panose="020B0503020204020204" pitchFamily="34" charset="0"/>
              </a:rPr>
              <a:t>atto</a:t>
            </a:r>
            <a:r>
              <a:rPr lang="fr-FR" sz="1400" dirty="0" smtClean="0">
                <a:latin typeface="Corbel" panose="020B0503020204020204" pitchFamily="34" charset="0"/>
              </a:rPr>
              <a:t>-sonde </a:t>
            </a:r>
            <a:r>
              <a:rPr lang="fr-FR" sz="1400" dirty="0" err="1" smtClean="0">
                <a:latin typeface="Corbel" panose="020B0503020204020204" pitchFamily="34" charset="0"/>
              </a:rPr>
              <a:t>atto</a:t>
            </a:r>
            <a:endParaRPr lang="fr-FR" sz="1400" dirty="0">
              <a:latin typeface="Corbel" panose="020B0503020204020204" pitchFamily="34" charset="0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685800" y="1915180"/>
            <a:ext cx="3276600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latin typeface="Corbel" panose="020B0503020204020204" pitchFamily="34" charset="0"/>
              </a:rPr>
              <a:t>(3) Spectre de photoélectrons ou de photo-ions</a:t>
            </a:r>
            <a:endParaRPr lang="fr-FR" sz="1400" dirty="0">
              <a:latin typeface="Corbel" panose="020B0503020204020204" pitchFamily="34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5105399" y="1983938"/>
            <a:ext cx="3276601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latin typeface="Corbel" panose="020B0503020204020204" pitchFamily="34" charset="0"/>
              </a:rPr>
              <a:t>(4) Spectroscopie d’absorption </a:t>
            </a:r>
            <a:r>
              <a:rPr lang="fr-FR" sz="1400" dirty="0">
                <a:latin typeface="Corbel" panose="020B0503020204020204" pitchFamily="34" charset="0"/>
              </a:rPr>
              <a:t>(</a:t>
            </a:r>
            <a:r>
              <a:rPr lang="fr-FR" sz="1400" dirty="0" err="1" smtClean="0">
                <a:latin typeface="Corbel" panose="020B0503020204020204" pitchFamily="34" charset="0"/>
              </a:rPr>
              <a:t>transcient</a:t>
            </a:r>
            <a:r>
              <a:rPr lang="fr-FR" sz="1400" dirty="0" smtClean="0">
                <a:latin typeface="Corbel" panose="020B0503020204020204" pitchFamily="34" charset="0"/>
              </a:rPr>
              <a:t>-absorption </a:t>
            </a:r>
            <a:r>
              <a:rPr lang="fr-FR" sz="1400" dirty="0" err="1">
                <a:latin typeface="Corbel" panose="020B0503020204020204" pitchFamily="34" charset="0"/>
              </a:rPr>
              <a:t>spectroscopy</a:t>
            </a:r>
            <a:r>
              <a:rPr lang="fr-FR" sz="1400" dirty="0" smtClean="0">
                <a:latin typeface="Corbel" panose="020B0503020204020204" pitchFamily="34" charset="0"/>
              </a:rPr>
              <a:t>)</a:t>
            </a:r>
            <a:endParaRPr lang="fr-FR" sz="1400" dirty="0">
              <a:latin typeface="Corbel" panose="020B0503020204020204" pitchFamily="34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111038" y="1221938"/>
            <a:ext cx="3118562" cy="52322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>
                <a:latin typeface="Corbel" panose="020B0503020204020204" pitchFamily="34" charset="0"/>
              </a:rPr>
              <a:t>(5) </a:t>
            </a:r>
            <a:r>
              <a:rPr lang="fr-FR" sz="1400" dirty="0">
                <a:latin typeface="Corbel" panose="020B0503020204020204" pitchFamily="34" charset="0"/>
              </a:rPr>
              <a:t>Spectroscopie </a:t>
            </a:r>
            <a:r>
              <a:rPr lang="fr-FR" sz="1400" dirty="0" smtClean="0">
                <a:latin typeface="Corbel" panose="020B0503020204020204" pitchFamily="34" charset="0"/>
              </a:rPr>
              <a:t>de dispersion </a:t>
            </a:r>
            <a:r>
              <a:rPr lang="fr-FR" sz="1400" dirty="0">
                <a:latin typeface="Corbel" panose="020B0503020204020204" pitchFamily="34" charset="0"/>
              </a:rPr>
              <a:t>(</a:t>
            </a:r>
            <a:r>
              <a:rPr lang="fr-FR" sz="1400" dirty="0" err="1" smtClean="0">
                <a:latin typeface="Corbel" panose="020B0503020204020204" pitchFamily="34" charset="0"/>
              </a:rPr>
              <a:t>transcient</a:t>
            </a:r>
            <a:r>
              <a:rPr lang="fr-FR" sz="1400" dirty="0" smtClean="0">
                <a:latin typeface="Corbel" panose="020B0503020204020204" pitchFamily="34" charset="0"/>
              </a:rPr>
              <a:t>-dispersion </a:t>
            </a:r>
            <a:r>
              <a:rPr lang="fr-FR" sz="1400" dirty="0" err="1" smtClean="0">
                <a:latin typeface="Corbel" panose="020B0503020204020204" pitchFamily="34" charset="0"/>
              </a:rPr>
              <a:t>spectroscopy</a:t>
            </a:r>
            <a:r>
              <a:rPr lang="fr-FR" sz="1400" dirty="0" smtClean="0">
                <a:latin typeface="Corbel" panose="020B0503020204020204" pitchFamily="34" charset="0"/>
              </a:rPr>
              <a:t>)</a:t>
            </a:r>
            <a:endParaRPr lang="fr-FR" sz="1400" dirty="0">
              <a:latin typeface="Corbel" panose="020B0503020204020204" pitchFamily="34" charset="0"/>
            </a:endParaRPr>
          </a:p>
        </p:txBody>
      </p:sp>
      <p:cxnSp>
        <p:nvCxnSpPr>
          <p:cNvPr id="10" name="Straight Arrow Connector 10"/>
          <p:cNvCxnSpPr/>
          <p:nvPr/>
        </p:nvCxnSpPr>
        <p:spPr>
          <a:xfrm>
            <a:off x="6515100" y="2667000"/>
            <a:ext cx="1143000" cy="801469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1"/>
          <p:cNvCxnSpPr/>
          <p:nvPr/>
        </p:nvCxnSpPr>
        <p:spPr>
          <a:xfrm>
            <a:off x="2324100" y="2477869"/>
            <a:ext cx="3848100" cy="1563469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2"/>
          <p:cNvCxnSpPr>
            <a:stCxn id="6" idx="0"/>
          </p:cNvCxnSpPr>
          <p:nvPr/>
        </p:nvCxnSpPr>
        <p:spPr>
          <a:xfrm flipV="1">
            <a:off x="1966645" y="4382869"/>
            <a:ext cx="2376755" cy="15496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3"/>
          <p:cNvCxnSpPr>
            <a:stCxn id="6" idx="0"/>
          </p:cNvCxnSpPr>
          <p:nvPr/>
        </p:nvCxnSpPr>
        <p:spPr>
          <a:xfrm flipV="1">
            <a:off x="1966645" y="4611469"/>
            <a:ext cx="2601726" cy="1321000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4"/>
          <p:cNvCxnSpPr>
            <a:stCxn id="5" idx="0"/>
          </p:cNvCxnSpPr>
          <p:nvPr/>
        </p:nvCxnSpPr>
        <p:spPr>
          <a:xfrm flipV="1">
            <a:off x="5750253" y="5311201"/>
            <a:ext cx="40950" cy="519468"/>
          </a:xfrm>
          <a:prstGeom prst="straightConnector1">
            <a:avLst/>
          </a:prstGeom>
          <a:ln w="22225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152400" y="1236166"/>
            <a:ext cx="4546437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sz="2000" dirty="0" smtClean="0">
                <a:latin typeface="Corbel" panose="020B0503020204020204" pitchFamily="34" charset="0"/>
              </a:rPr>
              <a:t>Design de la </a:t>
            </a:r>
            <a:r>
              <a:rPr lang="fr-FR" sz="2000" dirty="0" err="1" smtClean="0">
                <a:latin typeface="Corbel" panose="020B0503020204020204" pitchFamily="34" charset="0"/>
              </a:rPr>
              <a:t>beamline</a:t>
            </a:r>
            <a:r>
              <a:rPr lang="fr-FR" sz="2000" dirty="0" smtClean="0">
                <a:latin typeface="Corbel" panose="020B0503020204020204" pitchFamily="34" charset="0"/>
              </a:rPr>
              <a:t> phare </a:t>
            </a:r>
            <a:r>
              <a:rPr lang="fr-FR" sz="2000" dirty="0" err="1" smtClean="0">
                <a:latin typeface="Corbel" panose="020B0503020204020204" pitchFamily="34" charset="0"/>
              </a:rPr>
              <a:t>attoseconde</a:t>
            </a:r>
            <a:endParaRPr lang="fr-FR" sz="2000" dirty="0" smtClean="0">
              <a:latin typeface="Corbel" panose="020B0503020204020204" pitchFamily="34" charset="0"/>
            </a:endParaRPr>
          </a:p>
        </p:txBody>
      </p:sp>
      <p:grpSp>
        <p:nvGrpSpPr>
          <p:cNvPr id="16" name="Group 24"/>
          <p:cNvGrpSpPr/>
          <p:nvPr/>
        </p:nvGrpSpPr>
        <p:grpSpPr>
          <a:xfrm>
            <a:off x="3505200" y="3408631"/>
            <a:ext cx="1600200" cy="1468169"/>
            <a:chOff x="3505200" y="3408631"/>
            <a:chExt cx="1600200" cy="1468169"/>
          </a:xfrm>
        </p:grpSpPr>
        <p:sp>
          <p:nvSpPr>
            <p:cNvPr id="17" name="Rounded Rectangle 1"/>
            <p:cNvSpPr/>
            <p:nvPr/>
          </p:nvSpPr>
          <p:spPr>
            <a:xfrm>
              <a:off x="5029200" y="4151531"/>
              <a:ext cx="76200" cy="42046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4876800" y="4456331"/>
              <a:ext cx="76200" cy="420469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23"/>
            <p:cNvGrpSpPr/>
            <p:nvPr/>
          </p:nvGrpSpPr>
          <p:grpSpPr>
            <a:xfrm>
              <a:off x="3505200" y="3408631"/>
              <a:ext cx="1524000" cy="1163369"/>
              <a:chOff x="3505200" y="3408631"/>
              <a:chExt cx="1524000" cy="1163369"/>
            </a:xfrm>
          </p:grpSpPr>
          <p:sp>
            <p:nvSpPr>
              <p:cNvPr id="20" name="TextBox 2"/>
              <p:cNvSpPr txBox="1"/>
              <p:nvPr/>
            </p:nvSpPr>
            <p:spPr>
              <a:xfrm>
                <a:off x="3505200" y="3408631"/>
                <a:ext cx="12954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dirty="0" smtClean="0">
                    <a:latin typeface="Corbel" panose="020B0503020204020204" pitchFamily="34" charset="0"/>
                  </a:rPr>
                  <a:t>Filtres spectraux</a:t>
                </a:r>
                <a:endParaRPr lang="en-US" dirty="0" smtClean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21" name="Straight Arrow Connector 18"/>
              <p:cNvCxnSpPr/>
              <p:nvPr/>
            </p:nvCxnSpPr>
            <p:spPr>
              <a:xfrm>
                <a:off x="4343400" y="4041338"/>
                <a:ext cx="685800" cy="225862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0"/>
              <p:cNvCxnSpPr/>
              <p:nvPr/>
            </p:nvCxnSpPr>
            <p:spPr>
              <a:xfrm>
                <a:off x="4343400" y="4041338"/>
                <a:ext cx="495300" cy="530662"/>
              </a:xfrm>
              <a:prstGeom prst="straightConnector1">
                <a:avLst/>
              </a:prstGeom>
              <a:ln w="19050">
                <a:solidFill>
                  <a:schemeClr val="tx1">
                    <a:lumMod val="50000"/>
                    <a:lumOff val="5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1292299" y="3524"/>
            <a:ext cx="8229600" cy="905196"/>
          </a:xfrm>
        </p:spPr>
        <p:txBody>
          <a:bodyPr/>
          <a:lstStyle/>
          <a:p>
            <a:r>
              <a:rPr lang="fr-FR" dirty="0" smtClean="0"/>
              <a:t>Axe 3: Le phare </a:t>
            </a:r>
            <a:r>
              <a:rPr lang="fr-FR" dirty="0" err="1" smtClean="0"/>
              <a:t>attoseconde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76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12278" y="3524"/>
            <a:ext cx="5820045" cy="905196"/>
          </a:xfrm>
        </p:spPr>
        <p:txBody>
          <a:bodyPr/>
          <a:lstStyle/>
          <a:p>
            <a:r>
              <a:rPr lang="fr-FR" dirty="0" smtClean="0"/>
              <a:t>La versatilité de la ligne SE1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7980120" y="6867500"/>
            <a:ext cx="1118696" cy="365125"/>
          </a:xfrm>
        </p:spPr>
        <p:txBody>
          <a:bodyPr/>
          <a:lstStyle/>
          <a:p>
            <a:fld id="{512B42DC-A2E6-4D17-AE85-EE491EE42D60}" type="slidenum">
              <a:rPr lang="fr-FR" smtClean="0"/>
              <a:t>11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945" y="1520581"/>
            <a:ext cx="1676099" cy="7187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566" y="2784572"/>
            <a:ext cx="663856" cy="69403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92" y="5847610"/>
            <a:ext cx="2997199" cy="71872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7722" y="4231287"/>
            <a:ext cx="1016543" cy="76200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44759" y="1187172"/>
            <a:ext cx="1146468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NIR, 20fs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40400" y="2645798"/>
            <a:ext cx="1261884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visible, 5fs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240400" y="3902065"/>
            <a:ext cx="124906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Phare </a:t>
            </a:r>
            <a:r>
              <a:rPr lang="fr-FR" dirty="0" err="1" smtClean="0"/>
              <a:t>atto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240400" y="5432149"/>
            <a:ext cx="1967205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IR ajustable, 25fs</a:t>
            </a:r>
            <a:endParaRPr lang="fr-FR" dirty="0"/>
          </a:p>
        </p:txBody>
      </p:sp>
      <p:grpSp>
        <p:nvGrpSpPr>
          <p:cNvPr id="36" name="Groupe 35"/>
          <p:cNvGrpSpPr/>
          <p:nvPr/>
        </p:nvGrpSpPr>
        <p:grpSpPr>
          <a:xfrm>
            <a:off x="3065417" y="1623082"/>
            <a:ext cx="5832570" cy="666817"/>
            <a:chOff x="3065417" y="1623082"/>
            <a:chExt cx="5832570" cy="666817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9109" y="1623082"/>
              <a:ext cx="1878878" cy="666817"/>
            </a:xfrm>
            <a:prstGeom prst="rect">
              <a:avLst/>
            </a:prstGeom>
          </p:spPr>
        </p:pic>
        <p:sp>
          <p:nvSpPr>
            <p:cNvPr id="18" name="ZoneTexte 17"/>
            <p:cNvSpPr txBox="1"/>
            <p:nvPr/>
          </p:nvSpPr>
          <p:spPr>
            <a:xfrm>
              <a:off x="6044777" y="1623082"/>
              <a:ext cx="1150700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Train </a:t>
              </a:r>
              <a:r>
                <a:rPr lang="fr-FR" dirty="0" err="1" smtClean="0"/>
                <a:t>atto</a:t>
              </a:r>
              <a:endParaRPr lang="fr-FR" dirty="0"/>
            </a:p>
          </p:txBody>
        </p:sp>
        <p:cxnSp>
          <p:nvCxnSpPr>
            <p:cNvPr id="22" name="Connecteur droit avec flèche 21"/>
            <p:cNvCxnSpPr/>
            <p:nvPr/>
          </p:nvCxnSpPr>
          <p:spPr>
            <a:xfrm>
              <a:off x="3065417" y="1877770"/>
              <a:ext cx="2481943" cy="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e 36"/>
          <p:cNvGrpSpPr/>
          <p:nvPr/>
        </p:nvGrpSpPr>
        <p:grpSpPr>
          <a:xfrm>
            <a:off x="3065417" y="3162285"/>
            <a:ext cx="4950549" cy="1151782"/>
            <a:chOff x="3065417" y="3162285"/>
            <a:chExt cx="4950549" cy="1151782"/>
          </a:xfrm>
        </p:grpSpPr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6238" y="3518537"/>
              <a:ext cx="109728" cy="795530"/>
            </a:xfrm>
            <a:prstGeom prst="rect">
              <a:avLst/>
            </a:prstGeom>
          </p:spPr>
        </p:pic>
        <p:sp>
          <p:nvSpPr>
            <p:cNvPr id="19" name="ZoneTexte 18"/>
            <p:cNvSpPr txBox="1"/>
            <p:nvPr/>
          </p:nvSpPr>
          <p:spPr>
            <a:xfrm>
              <a:off x="6047846" y="3333871"/>
              <a:ext cx="1351652" cy="369332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Atto</a:t>
              </a:r>
              <a:r>
                <a:rPr lang="fr-FR" dirty="0" smtClean="0"/>
                <a:t> unique</a:t>
              </a:r>
              <a:endParaRPr lang="fr-FR" dirty="0"/>
            </a:p>
          </p:txBody>
        </p:sp>
        <p:cxnSp>
          <p:nvCxnSpPr>
            <p:cNvPr id="23" name="Connecteur droit avec flèche 22"/>
            <p:cNvCxnSpPr/>
            <p:nvPr/>
          </p:nvCxnSpPr>
          <p:spPr>
            <a:xfrm>
              <a:off x="3065417" y="3162285"/>
              <a:ext cx="2475689" cy="610712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e 37"/>
          <p:cNvGrpSpPr/>
          <p:nvPr/>
        </p:nvGrpSpPr>
        <p:grpSpPr>
          <a:xfrm>
            <a:off x="3130731" y="4612287"/>
            <a:ext cx="5014657" cy="2158583"/>
            <a:chOff x="3130731" y="4612287"/>
            <a:chExt cx="5014657" cy="215858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61884" y="5260448"/>
              <a:ext cx="683504" cy="1510422"/>
            </a:xfrm>
            <a:prstGeom prst="rect">
              <a:avLst/>
            </a:prstGeom>
          </p:spPr>
        </p:pic>
        <p:sp>
          <p:nvSpPr>
            <p:cNvPr id="20" name="ZoneTexte 19"/>
            <p:cNvSpPr txBox="1"/>
            <p:nvPr/>
          </p:nvSpPr>
          <p:spPr>
            <a:xfrm>
              <a:off x="6066689" y="4999996"/>
              <a:ext cx="1551670" cy="646331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Groupe d’</a:t>
              </a:r>
              <a:r>
                <a:rPr lang="fr-FR" dirty="0" err="1" smtClean="0"/>
                <a:t>atto</a:t>
              </a:r>
              <a:r>
                <a:rPr lang="fr-FR" dirty="0" smtClean="0"/>
                <a:t> isolées</a:t>
              </a:r>
              <a:endParaRPr lang="fr-FR" dirty="0"/>
            </a:p>
          </p:txBody>
        </p:sp>
        <p:cxnSp>
          <p:nvCxnSpPr>
            <p:cNvPr id="26" name="Connecteur droit avec flèche 25"/>
            <p:cNvCxnSpPr/>
            <p:nvPr/>
          </p:nvCxnSpPr>
          <p:spPr>
            <a:xfrm>
              <a:off x="3130731" y="4612287"/>
              <a:ext cx="2477589" cy="1034040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8" name="Connecteur droit avec flèche 27"/>
          <p:cNvCxnSpPr/>
          <p:nvPr/>
        </p:nvCxnSpPr>
        <p:spPr>
          <a:xfrm flipV="1">
            <a:off x="3130731" y="2239301"/>
            <a:ext cx="2410375" cy="3967669"/>
          </a:xfrm>
          <a:prstGeom prst="straightConnector1">
            <a:avLst/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e 38"/>
          <p:cNvGrpSpPr/>
          <p:nvPr/>
        </p:nvGrpSpPr>
        <p:grpSpPr>
          <a:xfrm>
            <a:off x="3074071" y="1956490"/>
            <a:ext cx="2467035" cy="4275908"/>
            <a:chOff x="3074071" y="1956490"/>
            <a:chExt cx="2467035" cy="4275908"/>
          </a:xfrm>
        </p:grpSpPr>
        <p:sp>
          <p:nvSpPr>
            <p:cNvPr id="30" name="Forme libre 29"/>
            <p:cNvSpPr/>
            <p:nvPr/>
          </p:nvSpPr>
          <p:spPr>
            <a:xfrm>
              <a:off x="3074071" y="1956490"/>
              <a:ext cx="452845" cy="4275908"/>
            </a:xfrm>
            <a:custGeom>
              <a:avLst/>
              <a:gdLst>
                <a:gd name="connsiteX0" fmla="*/ 0 w 452845"/>
                <a:gd name="connsiteY0" fmla="*/ 0 h 4275908"/>
                <a:gd name="connsiteX1" fmla="*/ 452845 w 452845"/>
                <a:gd name="connsiteY1" fmla="*/ 0 h 4275908"/>
                <a:gd name="connsiteX2" fmla="*/ 452845 w 452845"/>
                <a:gd name="connsiteY2" fmla="*/ 4275908 h 4275908"/>
                <a:gd name="connsiteX3" fmla="*/ 104502 w 452845"/>
                <a:gd name="connsiteY3" fmla="*/ 4275908 h 42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845" h="4275908">
                  <a:moveTo>
                    <a:pt x="0" y="0"/>
                  </a:moveTo>
                  <a:lnTo>
                    <a:pt x="452845" y="0"/>
                  </a:lnTo>
                  <a:lnTo>
                    <a:pt x="452845" y="4275908"/>
                  </a:lnTo>
                  <a:lnTo>
                    <a:pt x="104502" y="42759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1" name="Connecteur droit avec flèche 30"/>
            <p:cNvCxnSpPr/>
            <p:nvPr/>
          </p:nvCxnSpPr>
          <p:spPr>
            <a:xfrm>
              <a:off x="3584746" y="4086731"/>
              <a:ext cx="1956360" cy="7713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e 39"/>
          <p:cNvGrpSpPr/>
          <p:nvPr/>
        </p:nvGrpSpPr>
        <p:grpSpPr>
          <a:xfrm>
            <a:off x="3239590" y="4517029"/>
            <a:ext cx="2368730" cy="1844060"/>
            <a:chOff x="3239590" y="4517029"/>
            <a:chExt cx="2368730" cy="1844060"/>
          </a:xfrm>
        </p:grpSpPr>
        <p:sp>
          <p:nvSpPr>
            <p:cNvPr id="33" name="Forme libre 32"/>
            <p:cNvSpPr/>
            <p:nvPr/>
          </p:nvSpPr>
          <p:spPr>
            <a:xfrm>
              <a:off x="3239590" y="4517029"/>
              <a:ext cx="419870" cy="1844060"/>
            </a:xfrm>
            <a:custGeom>
              <a:avLst/>
              <a:gdLst>
                <a:gd name="connsiteX0" fmla="*/ 0 w 452845"/>
                <a:gd name="connsiteY0" fmla="*/ 0 h 4275908"/>
                <a:gd name="connsiteX1" fmla="*/ 452845 w 452845"/>
                <a:gd name="connsiteY1" fmla="*/ 0 h 4275908"/>
                <a:gd name="connsiteX2" fmla="*/ 452845 w 452845"/>
                <a:gd name="connsiteY2" fmla="*/ 4275908 h 4275908"/>
                <a:gd name="connsiteX3" fmla="*/ 104502 w 452845"/>
                <a:gd name="connsiteY3" fmla="*/ 4275908 h 42759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2845" h="4275908">
                  <a:moveTo>
                    <a:pt x="0" y="0"/>
                  </a:moveTo>
                  <a:lnTo>
                    <a:pt x="452845" y="0"/>
                  </a:lnTo>
                  <a:lnTo>
                    <a:pt x="452845" y="4275908"/>
                  </a:lnTo>
                  <a:lnTo>
                    <a:pt x="104502" y="4275908"/>
                  </a:lnTo>
                </a:path>
              </a:pathLst>
            </a:cu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34" name="Connecteur droit avec flèche 33"/>
            <p:cNvCxnSpPr/>
            <p:nvPr/>
          </p:nvCxnSpPr>
          <p:spPr>
            <a:xfrm>
              <a:off x="3762573" y="5501874"/>
              <a:ext cx="1845747" cy="299607"/>
            </a:xfrm>
            <a:prstGeom prst="straightConnector1">
              <a:avLst/>
            </a:prstGeom>
            <a:ln w="222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407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8538" y="52752"/>
            <a:ext cx="7835462" cy="908720"/>
          </a:xfrm>
        </p:spPr>
        <p:txBody>
          <a:bodyPr/>
          <a:lstStyle/>
          <a:p>
            <a:r>
              <a:rPr lang="fr-FR" dirty="0" smtClean="0"/>
              <a:t>Table optique de génération et distribution XUV</a:t>
            </a:r>
            <a:endParaRPr lang="fr-FR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238" y="961699"/>
            <a:ext cx="10131653" cy="588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6915129" y="977464"/>
            <a:ext cx="5141762" cy="59686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V="1">
            <a:off x="2885090" y="4650830"/>
            <a:ext cx="630620" cy="2680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2343787" y="4487910"/>
            <a:ext cx="630620" cy="2680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78823" y="4558850"/>
            <a:ext cx="18197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Faisceaux IR: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a</a:t>
            </a:r>
            <a:r>
              <a:rPr lang="fr-FR" b="1" dirty="0" smtClean="0">
                <a:solidFill>
                  <a:srgbClr val="FF0000"/>
                </a:solidFill>
              </a:rPr>
              <a:t>uxiliaire</a:t>
            </a:r>
          </a:p>
          <a:p>
            <a:pPr marL="285750" indent="-285750">
              <a:buFontTx/>
              <a:buChar char="-"/>
            </a:pPr>
            <a:r>
              <a:rPr lang="fr-FR" b="1" dirty="0">
                <a:solidFill>
                  <a:srgbClr val="FF0000"/>
                </a:solidFill>
              </a:rPr>
              <a:t>p</a:t>
            </a:r>
            <a:r>
              <a:rPr lang="fr-FR" b="1" dirty="0" smtClean="0">
                <a:solidFill>
                  <a:srgbClr val="FF0000"/>
                </a:solidFill>
              </a:rPr>
              <a:t>our la HHG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30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Configurations de la chambre ‘carrée’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683683" y="5040876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Config. « applications »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1855" y="2445225"/>
            <a:ext cx="2826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Diagnostic </a:t>
            </a:r>
            <a:r>
              <a:rPr lang="fr-FR" dirty="0" err="1" smtClean="0"/>
              <a:t>spatio</a:t>
            </a:r>
            <a:r>
              <a:rPr lang="fr-FR" dirty="0" smtClean="0"/>
              <a:t>-spectral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070" y="1496396"/>
            <a:ext cx="4960000" cy="238666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32" y="4129190"/>
            <a:ext cx="4933333" cy="230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18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53" y="961699"/>
            <a:ext cx="9208123" cy="5344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/>
          <p:nvPr/>
        </p:nvCxnSpPr>
        <p:spPr>
          <a:xfrm flipV="1">
            <a:off x="851277" y="4367042"/>
            <a:ext cx="630620" cy="2680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 flipV="1">
            <a:off x="309973" y="4204122"/>
            <a:ext cx="630620" cy="2680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1448937" y="52752"/>
            <a:ext cx="7236464" cy="908720"/>
          </a:xfrm>
        </p:spPr>
        <p:txBody>
          <a:bodyPr/>
          <a:lstStyle/>
          <a:p>
            <a:r>
              <a:rPr lang="fr-FR" dirty="0" smtClean="0"/>
              <a:t>Ligne XUV: Configuration à 2 foyers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32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43" y="1215504"/>
            <a:ext cx="6096000" cy="34147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9898" y="3524"/>
            <a:ext cx="8229600" cy="905196"/>
          </a:xfrm>
        </p:spPr>
        <p:txBody>
          <a:bodyPr/>
          <a:lstStyle/>
          <a:p>
            <a:r>
              <a:rPr lang="fr-FR" dirty="0" smtClean="0"/>
              <a:t>Premiers résultats sur SE1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15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gray">
          <a:xfrm>
            <a:off x="190500" y="0"/>
            <a:ext cx="693420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4004963" y="3466368"/>
            <a:ext cx="5062837" cy="3257722"/>
            <a:chOff x="4004963" y="3466368"/>
            <a:chExt cx="5062837" cy="3257722"/>
          </a:xfrm>
        </p:grpSpPr>
        <p:grpSp>
          <p:nvGrpSpPr>
            <p:cNvPr id="34" name="Groupe 33"/>
            <p:cNvGrpSpPr/>
            <p:nvPr/>
          </p:nvGrpSpPr>
          <p:grpSpPr>
            <a:xfrm>
              <a:off x="4004963" y="3466368"/>
              <a:ext cx="5062837" cy="3257722"/>
              <a:chOff x="4004963" y="3466368"/>
              <a:chExt cx="5062837" cy="3257722"/>
            </a:xfrm>
          </p:grpSpPr>
          <p:sp>
            <p:nvSpPr>
              <p:cNvPr id="8" name="TextBox 26"/>
              <p:cNvSpPr txBox="1"/>
              <p:nvPr/>
            </p:nvSpPr>
            <p:spPr>
              <a:xfrm>
                <a:off x="6172200" y="5092874"/>
                <a:ext cx="2895600" cy="163121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Corbel" panose="020B0503020204020204" pitchFamily="34" charset="0"/>
                  </a:rPr>
                  <a:t>Axe </a:t>
                </a:r>
                <a:r>
                  <a:rPr lang="fr-FR" sz="2000" dirty="0">
                    <a:latin typeface="Corbel" panose="020B0503020204020204" pitchFamily="34" charset="0"/>
                  </a:rPr>
                  <a:t>3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- le phare </a:t>
                </a:r>
                <a:r>
                  <a:rPr lang="fr-FR" sz="2000" dirty="0" err="1" smtClean="0">
                    <a:latin typeface="Corbel" panose="020B0503020204020204" pitchFamily="34" charset="0"/>
                  </a:rPr>
                  <a:t>attoseconde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 </a:t>
                </a:r>
                <a:r>
                  <a:rPr lang="fr-FR" sz="2000" dirty="0" err="1" smtClean="0">
                    <a:latin typeface="Corbel" panose="020B0503020204020204" pitchFamily="34" charset="0"/>
                  </a:rPr>
                  <a:t>multicycle</a:t>
                </a:r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6492252" y="4090059"/>
                <a:ext cx="1184143" cy="9031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 rot="421996">
                <a:off x="4004963" y="3466368"/>
                <a:ext cx="2884497" cy="549971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6335799" y="3686715"/>
                <a:ext cx="312906" cy="3693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3</a:t>
                </a: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300" y="5854741"/>
              <a:ext cx="1981200" cy="729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e 35"/>
          <p:cNvGrpSpPr/>
          <p:nvPr/>
        </p:nvGrpSpPr>
        <p:grpSpPr>
          <a:xfrm>
            <a:off x="3064996" y="1968309"/>
            <a:ext cx="4631832" cy="4755781"/>
            <a:chOff x="3064996" y="1968309"/>
            <a:chExt cx="4631832" cy="4755781"/>
          </a:xfrm>
        </p:grpSpPr>
        <p:grpSp>
          <p:nvGrpSpPr>
            <p:cNvPr id="33" name="Groupe 32"/>
            <p:cNvGrpSpPr/>
            <p:nvPr/>
          </p:nvGrpSpPr>
          <p:grpSpPr>
            <a:xfrm>
              <a:off x="3064996" y="1968309"/>
              <a:ext cx="4631832" cy="4755781"/>
              <a:chOff x="3064996" y="1968309"/>
              <a:chExt cx="4631832" cy="4755781"/>
            </a:xfrm>
          </p:grpSpPr>
          <p:sp>
            <p:nvSpPr>
              <p:cNvPr id="24" name="Rectangle 23"/>
              <p:cNvSpPr/>
              <p:nvPr/>
            </p:nvSpPr>
            <p:spPr>
              <a:xfrm rot="421996">
                <a:off x="4495087" y="2002563"/>
                <a:ext cx="3201741" cy="1502253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3064996" y="1968309"/>
                <a:ext cx="3031004" cy="4755781"/>
                <a:chOff x="3064996" y="1968309"/>
                <a:chExt cx="3031004" cy="4755781"/>
              </a:xfrm>
            </p:grpSpPr>
            <p:sp>
              <p:nvSpPr>
                <p:cNvPr id="7" name="TextBox 25"/>
                <p:cNvSpPr txBox="1"/>
                <p:nvPr/>
              </p:nvSpPr>
              <p:spPr>
                <a:xfrm>
                  <a:off x="3064996" y="5092874"/>
                  <a:ext cx="3031004" cy="1631216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dirty="0" smtClean="0">
                      <a:latin typeface="Corbel" panose="020B0503020204020204" pitchFamily="34" charset="0"/>
                    </a:rPr>
                    <a:t>Axe 2- synthèse d’onde par mélange à deux couleurs</a:t>
                  </a:r>
                </a:p>
                <a:p>
                  <a:pPr algn="ctr"/>
                  <a:endParaRPr lang="fr-FR" sz="2000" dirty="0">
                    <a:latin typeface="Corbel" panose="020B0503020204020204" pitchFamily="34" charset="0"/>
                  </a:endParaRPr>
                </a:p>
                <a:p>
                  <a:pPr algn="ctr"/>
                  <a:endParaRPr lang="fr-FR" sz="2000" dirty="0" smtClean="0">
                    <a:latin typeface="Corbel" panose="020B0503020204020204" pitchFamily="34" charset="0"/>
                  </a:endParaRPr>
                </a:p>
                <a:p>
                  <a:pPr algn="ctr"/>
                  <a:endParaRPr lang="fr-FR" sz="2000" dirty="0" smtClean="0">
                    <a:latin typeface="Corbel" panose="020B0503020204020204" pitchFamily="34" charset="0"/>
                  </a:endParaRPr>
                </a:p>
              </p:txBody>
            </p:sp>
            <p:cxnSp>
              <p:nvCxnSpPr>
                <p:cNvPr id="20" name="Connecteur droit avec flèche 19"/>
                <p:cNvCxnSpPr/>
                <p:nvPr/>
              </p:nvCxnSpPr>
              <p:spPr>
                <a:xfrm flipH="1">
                  <a:off x="4597915" y="2420983"/>
                  <a:ext cx="234628" cy="2609909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ZoneTexte 25"/>
                <p:cNvSpPr txBox="1"/>
                <p:nvPr/>
              </p:nvSpPr>
              <p:spPr>
                <a:xfrm>
                  <a:off x="4676090" y="1968309"/>
                  <a:ext cx="312906" cy="369332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2</a:t>
                  </a:r>
                  <a:endParaRPr lang="fr-FR" dirty="0"/>
                </a:p>
              </p:txBody>
            </p:sp>
          </p:grpSp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00" y="5854741"/>
              <a:ext cx="1866900" cy="774625"/>
            </a:xfrm>
            <a:prstGeom prst="rect">
              <a:avLst/>
            </a:prstGeom>
          </p:spPr>
        </p:pic>
      </p:grpSp>
      <p:grpSp>
        <p:nvGrpSpPr>
          <p:cNvPr id="35" name="Groupe 34"/>
          <p:cNvGrpSpPr/>
          <p:nvPr/>
        </p:nvGrpSpPr>
        <p:grpSpPr>
          <a:xfrm>
            <a:off x="76200" y="4026350"/>
            <a:ext cx="3737853" cy="2705955"/>
            <a:chOff x="76200" y="4026350"/>
            <a:chExt cx="3737853" cy="2705955"/>
          </a:xfrm>
        </p:grpSpPr>
        <p:grpSp>
          <p:nvGrpSpPr>
            <p:cNvPr id="31" name="Groupe 30"/>
            <p:cNvGrpSpPr/>
            <p:nvPr/>
          </p:nvGrpSpPr>
          <p:grpSpPr>
            <a:xfrm>
              <a:off x="76200" y="4026350"/>
              <a:ext cx="3737853" cy="2705955"/>
              <a:chOff x="76200" y="4026350"/>
              <a:chExt cx="3737853" cy="2705955"/>
            </a:xfrm>
          </p:grpSpPr>
          <p:sp>
            <p:nvSpPr>
              <p:cNvPr id="6" name="TextBox 15"/>
              <p:cNvSpPr txBox="1"/>
              <p:nvPr/>
            </p:nvSpPr>
            <p:spPr>
              <a:xfrm>
                <a:off x="76200" y="5101089"/>
                <a:ext cx="2895600" cy="163121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Corbel" panose="020B0503020204020204" pitchFamily="34" charset="0"/>
                  </a:rPr>
                  <a:t>Axe 1- </a:t>
                </a:r>
                <a:r>
                  <a:rPr lang="fr-FR" sz="2000" dirty="0">
                    <a:latin typeface="Corbel" panose="020B0503020204020204" pitchFamily="34" charset="0"/>
                  </a:rPr>
                  <a:t>i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mpulsions laser </a:t>
                </a:r>
                <a:r>
                  <a:rPr lang="fr-FR" sz="2000" dirty="0">
                    <a:latin typeface="Corbel" panose="020B0503020204020204" pitchFamily="34" charset="0"/>
                  </a:rPr>
                  <a:t>quasi-monocycle </a:t>
                </a: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 flipH="1">
                <a:off x="1524000" y="4395682"/>
                <a:ext cx="2133600" cy="60447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3501147" y="4026350"/>
                <a:ext cx="312906" cy="3693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70" y="5854741"/>
              <a:ext cx="1883896" cy="699197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1662372"/>
            <a:ext cx="1771751" cy="436123"/>
          </a:xfrm>
          <a:prstGeom prst="rect">
            <a:avLst/>
          </a:prstGeom>
          <a:noFill/>
        </p:spPr>
      </p:pic>
      <p:cxnSp>
        <p:nvCxnSpPr>
          <p:cNvPr id="21" name="Straight Connector 7"/>
          <p:cNvCxnSpPr/>
          <p:nvPr/>
        </p:nvCxnSpPr>
        <p:spPr>
          <a:xfrm>
            <a:off x="0" y="1009650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 flipH="1">
            <a:off x="3657600" y="2420983"/>
            <a:ext cx="242048" cy="11134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3657600" y="3550024"/>
            <a:ext cx="3101788" cy="39444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H="1">
            <a:off x="6591300" y="3944471"/>
            <a:ext cx="168088" cy="856129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ZoneTexte 38"/>
          <p:cNvSpPr txBox="1"/>
          <p:nvPr/>
        </p:nvSpPr>
        <p:spPr>
          <a:xfrm>
            <a:off x="4415161" y="3556687"/>
            <a:ext cx="1505540" cy="369332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Ligne directe</a:t>
            </a:r>
            <a:endParaRPr lang="fr-FR" dirty="0"/>
          </a:p>
        </p:txBody>
      </p:sp>
      <p:sp>
        <p:nvSpPr>
          <p:cNvPr id="40" name="ZoneTexte 39"/>
          <p:cNvSpPr txBox="1"/>
          <p:nvPr/>
        </p:nvSpPr>
        <p:spPr>
          <a:xfrm>
            <a:off x="1139898" y="5971653"/>
            <a:ext cx="82586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2017?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3421952" y="5971653"/>
            <a:ext cx="23519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Démarre en jan 2017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485192" y="5971653"/>
            <a:ext cx="230063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Démarre début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0539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photons XUV sur SE1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9" y="3734135"/>
            <a:ext cx="7142857" cy="252380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09" y="1172230"/>
            <a:ext cx="7152381" cy="2561905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6388100" y="5295900"/>
            <a:ext cx="38100" cy="355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5686626" y="4811373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H45 – 70eV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605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Observation des premiers effets de CEP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12" y="1260636"/>
            <a:ext cx="7180952" cy="2571429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17</a:t>
            </a:fld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97" y="3832065"/>
            <a:ext cx="7152381" cy="2533333"/>
          </a:xfrm>
          <a:prstGeom prst="rect">
            <a:avLst/>
          </a:prstGeom>
        </p:spPr>
      </p:pic>
      <p:sp>
        <p:nvSpPr>
          <p:cNvPr id="7" name="Ellipse 6"/>
          <p:cNvSpPr/>
          <p:nvPr/>
        </p:nvSpPr>
        <p:spPr>
          <a:xfrm>
            <a:off x="2381250" y="4768531"/>
            <a:ext cx="571500" cy="536894"/>
          </a:xfrm>
          <a:prstGeom prst="ellipse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247" y="4135392"/>
            <a:ext cx="3361905" cy="2533333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78286" y="4441371"/>
            <a:ext cx="1385957" cy="369332"/>
          </a:xfrm>
          <a:prstGeom prst="rect">
            <a:avLst/>
          </a:prstGeom>
          <a:solidFill>
            <a:schemeClr val="bg1"/>
          </a:solidFill>
          <a:ln w="28575">
            <a:solidFill>
              <a:schemeClr val="bg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CEP </a:t>
            </a:r>
            <a:r>
              <a:rPr lang="fr-FR" dirty="0" err="1" smtClean="0"/>
              <a:t>lockée</a:t>
            </a:r>
            <a:endParaRPr lang="fr-FR" dirty="0"/>
          </a:p>
        </p:txBody>
      </p:sp>
      <p:grpSp>
        <p:nvGrpSpPr>
          <p:cNvPr id="12" name="Groupe 11"/>
          <p:cNvGrpSpPr/>
          <p:nvPr/>
        </p:nvGrpSpPr>
        <p:grpSpPr>
          <a:xfrm>
            <a:off x="3860278" y="4328160"/>
            <a:ext cx="3852805" cy="1793966"/>
            <a:chOff x="3860278" y="4328160"/>
            <a:chExt cx="3852805" cy="1793966"/>
          </a:xfrm>
        </p:grpSpPr>
        <p:sp>
          <p:nvSpPr>
            <p:cNvPr id="9" name="ZoneTexte 8"/>
            <p:cNvSpPr txBox="1"/>
            <p:nvPr/>
          </p:nvSpPr>
          <p:spPr>
            <a:xfrm>
              <a:off x="5878285" y="4914065"/>
              <a:ext cx="1834798" cy="36933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2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CEP non </a:t>
              </a:r>
              <a:r>
                <a:rPr lang="fr-FR" dirty="0" err="1" smtClean="0"/>
                <a:t>lockée</a:t>
              </a:r>
              <a:endParaRPr lang="fr-FR" dirty="0"/>
            </a:p>
          </p:txBody>
        </p:sp>
        <p:sp>
          <p:nvSpPr>
            <p:cNvPr id="10" name="Forme libre 9"/>
            <p:cNvSpPr/>
            <p:nvPr/>
          </p:nvSpPr>
          <p:spPr>
            <a:xfrm>
              <a:off x="3860278" y="4331583"/>
              <a:ext cx="1062446" cy="1411163"/>
            </a:xfrm>
            <a:custGeom>
              <a:avLst/>
              <a:gdLst>
                <a:gd name="connsiteX0" fmla="*/ 0 w 1062446"/>
                <a:gd name="connsiteY0" fmla="*/ 1123406 h 1410789"/>
                <a:gd name="connsiteX1" fmla="*/ 0 w 1062446"/>
                <a:gd name="connsiteY1" fmla="*/ 1123406 h 1410789"/>
                <a:gd name="connsiteX2" fmla="*/ 156754 w 1062446"/>
                <a:gd name="connsiteY2" fmla="*/ 731520 h 1410789"/>
                <a:gd name="connsiteX3" fmla="*/ 296092 w 1062446"/>
                <a:gd name="connsiteY3" fmla="*/ 478971 h 1410789"/>
                <a:gd name="connsiteX4" fmla="*/ 426720 w 1062446"/>
                <a:gd name="connsiteY4" fmla="*/ 949234 h 1410789"/>
                <a:gd name="connsiteX5" fmla="*/ 600892 w 1062446"/>
                <a:gd name="connsiteY5" fmla="*/ 1410789 h 1410789"/>
                <a:gd name="connsiteX6" fmla="*/ 801189 w 1062446"/>
                <a:gd name="connsiteY6" fmla="*/ 1245326 h 1410789"/>
                <a:gd name="connsiteX7" fmla="*/ 1062446 w 1062446"/>
                <a:gd name="connsiteY7" fmla="*/ 0 h 1410789"/>
                <a:gd name="connsiteX0" fmla="*/ 0 w 1062446"/>
                <a:gd name="connsiteY0" fmla="*/ 1123406 h 1410789"/>
                <a:gd name="connsiteX1" fmla="*/ 0 w 1062446"/>
                <a:gd name="connsiteY1" fmla="*/ 1123406 h 1410789"/>
                <a:gd name="connsiteX2" fmla="*/ 156754 w 1062446"/>
                <a:gd name="connsiteY2" fmla="*/ 731520 h 1410789"/>
                <a:gd name="connsiteX3" fmla="*/ 296092 w 1062446"/>
                <a:gd name="connsiteY3" fmla="*/ 478971 h 1410789"/>
                <a:gd name="connsiteX4" fmla="*/ 426720 w 1062446"/>
                <a:gd name="connsiteY4" fmla="*/ 949234 h 1410789"/>
                <a:gd name="connsiteX5" fmla="*/ 600892 w 1062446"/>
                <a:gd name="connsiteY5" fmla="*/ 1410789 h 1410789"/>
                <a:gd name="connsiteX6" fmla="*/ 801189 w 1062446"/>
                <a:gd name="connsiteY6" fmla="*/ 1245326 h 1410789"/>
                <a:gd name="connsiteX7" fmla="*/ 1062446 w 1062446"/>
                <a:gd name="connsiteY7" fmla="*/ 0 h 1410789"/>
                <a:gd name="connsiteX0" fmla="*/ 0 w 1062446"/>
                <a:gd name="connsiteY0" fmla="*/ 1123406 h 1410789"/>
                <a:gd name="connsiteX1" fmla="*/ 0 w 1062446"/>
                <a:gd name="connsiteY1" fmla="*/ 1123406 h 1410789"/>
                <a:gd name="connsiteX2" fmla="*/ 156754 w 1062446"/>
                <a:gd name="connsiteY2" fmla="*/ 731520 h 1410789"/>
                <a:gd name="connsiteX3" fmla="*/ 296092 w 1062446"/>
                <a:gd name="connsiteY3" fmla="*/ 478971 h 1410789"/>
                <a:gd name="connsiteX4" fmla="*/ 426720 w 1062446"/>
                <a:gd name="connsiteY4" fmla="*/ 949234 h 1410789"/>
                <a:gd name="connsiteX5" fmla="*/ 600892 w 1062446"/>
                <a:gd name="connsiteY5" fmla="*/ 1410789 h 1410789"/>
                <a:gd name="connsiteX6" fmla="*/ 801189 w 1062446"/>
                <a:gd name="connsiteY6" fmla="*/ 1245326 h 1410789"/>
                <a:gd name="connsiteX7" fmla="*/ 1062446 w 1062446"/>
                <a:gd name="connsiteY7" fmla="*/ 0 h 1410789"/>
                <a:gd name="connsiteX0" fmla="*/ 0 w 1062446"/>
                <a:gd name="connsiteY0" fmla="*/ 1123406 h 1410789"/>
                <a:gd name="connsiteX1" fmla="*/ 0 w 1062446"/>
                <a:gd name="connsiteY1" fmla="*/ 1123406 h 1410789"/>
                <a:gd name="connsiteX2" fmla="*/ 156754 w 1062446"/>
                <a:gd name="connsiteY2" fmla="*/ 731520 h 1410789"/>
                <a:gd name="connsiteX3" fmla="*/ 255611 w 1062446"/>
                <a:gd name="connsiteY3" fmla="*/ 483733 h 1410789"/>
                <a:gd name="connsiteX4" fmla="*/ 426720 w 1062446"/>
                <a:gd name="connsiteY4" fmla="*/ 949234 h 1410789"/>
                <a:gd name="connsiteX5" fmla="*/ 600892 w 1062446"/>
                <a:gd name="connsiteY5" fmla="*/ 1410789 h 1410789"/>
                <a:gd name="connsiteX6" fmla="*/ 801189 w 1062446"/>
                <a:gd name="connsiteY6" fmla="*/ 1245326 h 1410789"/>
                <a:gd name="connsiteX7" fmla="*/ 1062446 w 1062446"/>
                <a:gd name="connsiteY7" fmla="*/ 0 h 1410789"/>
                <a:gd name="connsiteX0" fmla="*/ 0 w 1062446"/>
                <a:gd name="connsiteY0" fmla="*/ 1123406 h 1410789"/>
                <a:gd name="connsiteX1" fmla="*/ 0 w 1062446"/>
                <a:gd name="connsiteY1" fmla="*/ 1123406 h 1410789"/>
                <a:gd name="connsiteX2" fmla="*/ 109129 w 1062446"/>
                <a:gd name="connsiteY2" fmla="*/ 824389 h 1410789"/>
                <a:gd name="connsiteX3" fmla="*/ 255611 w 1062446"/>
                <a:gd name="connsiteY3" fmla="*/ 483733 h 1410789"/>
                <a:gd name="connsiteX4" fmla="*/ 426720 w 1062446"/>
                <a:gd name="connsiteY4" fmla="*/ 949234 h 1410789"/>
                <a:gd name="connsiteX5" fmla="*/ 600892 w 1062446"/>
                <a:gd name="connsiteY5" fmla="*/ 1410789 h 1410789"/>
                <a:gd name="connsiteX6" fmla="*/ 801189 w 1062446"/>
                <a:gd name="connsiteY6" fmla="*/ 1245326 h 1410789"/>
                <a:gd name="connsiteX7" fmla="*/ 1062446 w 1062446"/>
                <a:gd name="connsiteY7" fmla="*/ 0 h 1410789"/>
                <a:gd name="connsiteX0" fmla="*/ 0 w 1062446"/>
                <a:gd name="connsiteY0" fmla="*/ 1123406 h 1410789"/>
                <a:gd name="connsiteX1" fmla="*/ 0 w 1062446"/>
                <a:gd name="connsiteY1" fmla="*/ 1123406 h 1410789"/>
                <a:gd name="connsiteX2" fmla="*/ 109129 w 1062446"/>
                <a:gd name="connsiteY2" fmla="*/ 824389 h 1410789"/>
                <a:gd name="connsiteX3" fmla="*/ 255611 w 1062446"/>
                <a:gd name="connsiteY3" fmla="*/ 483733 h 1410789"/>
                <a:gd name="connsiteX4" fmla="*/ 426720 w 1062446"/>
                <a:gd name="connsiteY4" fmla="*/ 949234 h 1410789"/>
                <a:gd name="connsiteX5" fmla="*/ 600892 w 1062446"/>
                <a:gd name="connsiteY5" fmla="*/ 1410789 h 1410789"/>
                <a:gd name="connsiteX6" fmla="*/ 801189 w 1062446"/>
                <a:gd name="connsiteY6" fmla="*/ 1245326 h 1410789"/>
                <a:gd name="connsiteX7" fmla="*/ 1062446 w 1062446"/>
                <a:gd name="connsiteY7" fmla="*/ 0 h 1410789"/>
                <a:gd name="connsiteX0" fmla="*/ 0 w 1062446"/>
                <a:gd name="connsiteY0" fmla="*/ 1123406 h 1411163"/>
                <a:gd name="connsiteX1" fmla="*/ 0 w 1062446"/>
                <a:gd name="connsiteY1" fmla="*/ 1123406 h 1411163"/>
                <a:gd name="connsiteX2" fmla="*/ 109129 w 1062446"/>
                <a:gd name="connsiteY2" fmla="*/ 824389 h 1411163"/>
                <a:gd name="connsiteX3" fmla="*/ 255611 w 1062446"/>
                <a:gd name="connsiteY3" fmla="*/ 483733 h 1411163"/>
                <a:gd name="connsiteX4" fmla="*/ 426720 w 1062446"/>
                <a:gd name="connsiteY4" fmla="*/ 949234 h 1411163"/>
                <a:gd name="connsiteX5" fmla="*/ 600892 w 1062446"/>
                <a:gd name="connsiteY5" fmla="*/ 1410789 h 1411163"/>
                <a:gd name="connsiteX6" fmla="*/ 801189 w 1062446"/>
                <a:gd name="connsiteY6" fmla="*/ 1245326 h 1411163"/>
                <a:gd name="connsiteX7" fmla="*/ 1062446 w 1062446"/>
                <a:gd name="connsiteY7" fmla="*/ 0 h 1411163"/>
                <a:gd name="connsiteX0" fmla="*/ 0 w 1062446"/>
                <a:gd name="connsiteY0" fmla="*/ 1123406 h 1411163"/>
                <a:gd name="connsiteX1" fmla="*/ 0 w 1062446"/>
                <a:gd name="connsiteY1" fmla="*/ 1123406 h 1411163"/>
                <a:gd name="connsiteX2" fmla="*/ 109129 w 1062446"/>
                <a:gd name="connsiteY2" fmla="*/ 824389 h 1411163"/>
                <a:gd name="connsiteX3" fmla="*/ 255611 w 1062446"/>
                <a:gd name="connsiteY3" fmla="*/ 483733 h 1411163"/>
                <a:gd name="connsiteX4" fmla="*/ 426720 w 1062446"/>
                <a:gd name="connsiteY4" fmla="*/ 949234 h 1411163"/>
                <a:gd name="connsiteX5" fmla="*/ 600892 w 1062446"/>
                <a:gd name="connsiteY5" fmla="*/ 1410789 h 1411163"/>
                <a:gd name="connsiteX6" fmla="*/ 801189 w 1062446"/>
                <a:gd name="connsiteY6" fmla="*/ 1245326 h 1411163"/>
                <a:gd name="connsiteX7" fmla="*/ 1062446 w 1062446"/>
                <a:gd name="connsiteY7" fmla="*/ 0 h 1411163"/>
                <a:gd name="connsiteX0" fmla="*/ 0 w 1062446"/>
                <a:gd name="connsiteY0" fmla="*/ 1123406 h 1411163"/>
                <a:gd name="connsiteX1" fmla="*/ 0 w 1062446"/>
                <a:gd name="connsiteY1" fmla="*/ 1123406 h 1411163"/>
                <a:gd name="connsiteX2" fmla="*/ 109129 w 1062446"/>
                <a:gd name="connsiteY2" fmla="*/ 824389 h 1411163"/>
                <a:gd name="connsiteX3" fmla="*/ 255611 w 1062446"/>
                <a:gd name="connsiteY3" fmla="*/ 483733 h 1411163"/>
                <a:gd name="connsiteX4" fmla="*/ 426720 w 1062446"/>
                <a:gd name="connsiteY4" fmla="*/ 949234 h 1411163"/>
                <a:gd name="connsiteX5" fmla="*/ 600892 w 1062446"/>
                <a:gd name="connsiteY5" fmla="*/ 1410789 h 1411163"/>
                <a:gd name="connsiteX6" fmla="*/ 801189 w 1062446"/>
                <a:gd name="connsiteY6" fmla="*/ 1245326 h 1411163"/>
                <a:gd name="connsiteX7" fmla="*/ 1062446 w 1062446"/>
                <a:gd name="connsiteY7" fmla="*/ 0 h 1411163"/>
                <a:gd name="connsiteX0" fmla="*/ 0 w 1062446"/>
                <a:gd name="connsiteY0" fmla="*/ 1123406 h 1411163"/>
                <a:gd name="connsiteX1" fmla="*/ 0 w 1062446"/>
                <a:gd name="connsiteY1" fmla="*/ 1123406 h 1411163"/>
                <a:gd name="connsiteX2" fmla="*/ 109129 w 1062446"/>
                <a:gd name="connsiteY2" fmla="*/ 824389 h 1411163"/>
                <a:gd name="connsiteX3" fmla="*/ 255611 w 1062446"/>
                <a:gd name="connsiteY3" fmla="*/ 483733 h 1411163"/>
                <a:gd name="connsiteX4" fmla="*/ 426720 w 1062446"/>
                <a:gd name="connsiteY4" fmla="*/ 949234 h 1411163"/>
                <a:gd name="connsiteX5" fmla="*/ 600892 w 1062446"/>
                <a:gd name="connsiteY5" fmla="*/ 1410789 h 1411163"/>
                <a:gd name="connsiteX6" fmla="*/ 801189 w 1062446"/>
                <a:gd name="connsiteY6" fmla="*/ 1245326 h 1411163"/>
                <a:gd name="connsiteX7" fmla="*/ 1062446 w 1062446"/>
                <a:gd name="connsiteY7" fmla="*/ 0 h 1411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2446" h="1411163">
                  <a:moveTo>
                    <a:pt x="0" y="1123406"/>
                  </a:moveTo>
                  <a:lnTo>
                    <a:pt x="0" y="1123406"/>
                  </a:lnTo>
                  <a:lnTo>
                    <a:pt x="109129" y="824389"/>
                  </a:lnTo>
                  <a:cubicBezTo>
                    <a:pt x="136525" y="714013"/>
                    <a:pt x="147252" y="486953"/>
                    <a:pt x="255611" y="483733"/>
                  </a:cubicBezTo>
                  <a:cubicBezTo>
                    <a:pt x="337254" y="485705"/>
                    <a:pt x="383177" y="792480"/>
                    <a:pt x="426720" y="949234"/>
                  </a:cubicBezTo>
                  <a:cubicBezTo>
                    <a:pt x="484777" y="1103086"/>
                    <a:pt x="490447" y="1423624"/>
                    <a:pt x="600892" y="1410789"/>
                  </a:cubicBezTo>
                  <a:cubicBezTo>
                    <a:pt x="696233" y="1405641"/>
                    <a:pt x="753473" y="1348105"/>
                    <a:pt x="801189" y="1245326"/>
                  </a:cubicBezTo>
                  <a:cubicBezTo>
                    <a:pt x="909706" y="839742"/>
                    <a:pt x="975360" y="415109"/>
                    <a:pt x="1062446" y="0"/>
                  </a:cubicBez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Forme libre 10"/>
            <p:cNvSpPr/>
            <p:nvPr/>
          </p:nvSpPr>
          <p:spPr>
            <a:xfrm>
              <a:off x="5294811" y="4328160"/>
              <a:ext cx="1079863" cy="1793966"/>
            </a:xfrm>
            <a:custGeom>
              <a:avLst/>
              <a:gdLst>
                <a:gd name="connsiteX0" fmla="*/ 0 w 1079863"/>
                <a:gd name="connsiteY0" fmla="*/ 0 h 1793966"/>
                <a:gd name="connsiteX1" fmla="*/ 87086 w 1079863"/>
                <a:gd name="connsiteY1" fmla="*/ 1175657 h 1793966"/>
                <a:gd name="connsiteX2" fmla="*/ 252549 w 1079863"/>
                <a:gd name="connsiteY2" fmla="*/ 1793966 h 1793966"/>
                <a:gd name="connsiteX3" fmla="*/ 670560 w 1079863"/>
                <a:gd name="connsiteY3" fmla="*/ 1158240 h 1793966"/>
                <a:gd name="connsiteX4" fmla="*/ 1010195 w 1079863"/>
                <a:gd name="connsiteY4" fmla="*/ 1706880 h 1793966"/>
                <a:gd name="connsiteX5" fmla="*/ 1079863 w 1079863"/>
                <a:gd name="connsiteY5" fmla="*/ 1724297 h 1793966"/>
                <a:gd name="connsiteX0" fmla="*/ 0 w 1079863"/>
                <a:gd name="connsiteY0" fmla="*/ 0 h 1793966"/>
                <a:gd name="connsiteX1" fmla="*/ 87086 w 1079863"/>
                <a:gd name="connsiteY1" fmla="*/ 1175657 h 1793966"/>
                <a:gd name="connsiteX2" fmla="*/ 252549 w 1079863"/>
                <a:gd name="connsiteY2" fmla="*/ 1793966 h 1793966"/>
                <a:gd name="connsiteX3" fmla="*/ 670560 w 1079863"/>
                <a:gd name="connsiteY3" fmla="*/ 1158240 h 1793966"/>
                <a:gd name="connsiteX4" fmla="*/ 1010195 w 1079863"/>
                <a:gd name="connsiteY4" fmla="*/ 1706880 h 1793966"/>
                <a:gd name="connsiteX5" fmla="*/ 1079863 w 1079863"/>
                <a:gd name="connsiteY5" fmla="*/ 1724297 h 1793966"/>
                <a:gd name="connsiteX0" fmla="*/ 0 w 1079863"/>
                <a:gd name="connsiteY0" fmla="*/ 0 h 1793966"/>
                <a:gd name="connsiteX1" fmla="*/ 87086 w 1079863"/>
                <a:gd name="connsiteY1" fmla="*/ 1175657 h 1793966"/>
                <a:gd name="connsiteX2" fmla="*/ 252549 w 1079863"/>
                <a:gd name="connsiteY2" fmla="*/ 1793966 h 1793966"/>
                <a:gd name="connsiteX3" fmla="*/ 670560 w 1079863"/>
                <a:gd name="connsiteY3" fmla="*/ 1158240 h 1793966"/>
                <a:gd name="connsiteX4" fmla="*/ 1010195 w 1079863"/>
                <a:gd name="connsiteY4" fmla="*/ 1706880 h 1793966"/>
                <a:gd name="connsiteX5" fmla="*/ 1079863 w 1079863"/>
                <a:gd name="connsiteY5" fmla="*/ 1724297 h 1793966"/>
                <a:gd name="connsiteX0" fmla="*/ 0 w 1079863"/>
                <a:gd name="connsiteY0" fmla="*/ 0 h 1793966"/>
                <a:gd name="connsiteX1" fmla="*/ 87086 w 1079863"/>
                <a:gd name="connsiteY1" fmla="*/ 1175657 h 1793966"/>
                <a:gd name="connsiteX2" fmla="*/ 252549 w 1079863"/>
                <a:gd name="connsiteY2" fmla="*/ 1793966 h 1793966"/>
                <a:gd name="connsiteX3" fmla="*/ 670560 w 1079863"/>
                <a:gd name="connsiteY3" fmla="*/ 1158240 h 1793966"/>
                <a:gd name="connsiteX4" fmla="*/ 1010195 w 1079863"/>
                <a:gd name="connsiteY4" fmla="*/ 1706880 h 1793966"/>
                <a:gd name="connsiteX5" fmla="*/ 1079863 w 1079863"/>
                <a:gd name="connsiteY5" fmla="*/ 1724297 h 1793966"/>
                <a:gd name="connsiteX0" fmla="*/ 0 w 1079863"/>
                <a:gd name="connsiteY0" fmla="*/ 0 h 1793966"/>
                <a:gd name="connsiteX1" fmla="*/ 87086 w 1079863"/>
                <a:gd name="connsiteY1" fmla="*/ 1175657 h 1793966"/>
                <a:gd name="connsiteX2" fmla="*/ 252549 w 1079863"/>
                <a:gd name="connsiteY2" fmla="*/ 1793966 h 1793966"/>
                <a:gd name="connsiteX3" fmla="*/ 670560 w 1079863"/>
                <a:gd name="connsiteY3" fmla="*/ 1158240 h 1793966"/>
                <a:gd name="connsiteX4" fmla="*/ 1010195 w 1079863"/>
                <a:gd name="connsiteY4" fmla="*/ 1706880 h 1793966"/>
                <a:gd name="connsiteX5" fmla="*/ 1079863 w 1079863"/>
                <a:gd name="connsiteY5" fmla="*/ 1724297 h 1793966"/>
                <a:gd name="connsiteX0" fmla="*/ 0 w 1079863"/>
                <a:gd name="connsiteY0" fmla="*/ 0 h 1793966"/>
                <a:gd name="connsiteX1" fmla="*/ 87086 w 1079863"/>
                <a:gd name="connsiteY1" fmla="*/ 1175657 h 1793966"/>
                <a:gd name="connsiteX2" fmla="*/ 252549 w 1079863"/>
                <a:gd name="connsiteY2" fmla="*/ 1793966 h 1793966"/>
                <a:gd name="connsiteX3" fmla="*/ 670560 w 1079863"/>
                <a:gd name="connsiteY3" fmla="*/ 1158240 h 1793966"/>
                <a:gd name="connsiteX4" fmla="*/ 1010195 w 1079863"/>
                <a:gd name="connsiteY4" fmla="*/ 1706880 h 1793966"/>
                <a:gd name="connsiteX5" fmla="*/ 1079863 w 1079863"/>
                <a:gd name="connsiteY5" fmla="*/ 1724297 h 1793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79863" h="1793966">
                  <a:moveTo>
                    <a:pt x="0" y="0"/>
                  </a:moveTo>
                  <a:lnTo>
                    <a:pt x="87086" y="1175657"/>
                  </a:lnTo>
                  <a:cubicBezTo>
                    <a:pt x="142240" y="1505585"/>
                    <a:pt x="197395" y="1778363"/>
                    <a:pt x="252549" y="1793966"/>
                  </a:cubicBezTo>
                  <a:cubicBezTo>
                    <a:pt x="334736" y="1777319"/>
                    <a:pt x="507411" y="1160599"/>
                    <a:pt x="670560" y="1158240"/>
                  </a:cubicBezTo>
                  <a:cubicBezTo>
                    <a:pt x="831397" y="1169670"/>
                    <a:pt x="896983" y="1524000"/>
                    <a:pt x="1010195" y="1706880"/>
                  </a:cubicBezTo>
                  <a:lnTo>
                    <a:pt x="1079863" y="1724297"/>
                  </a:lnTo>
                </a:path>
              </a:pathLst>
            </a:cu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93971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Premiers effets de CEP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18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9" y="1729645"/>
            <a:ext cx="4442291" cy="3347448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040" y="1007952"/>
            <a:ext cx="3258510" cy="464275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485" y="4145868"/>
            <a:ext cx="1676099" cy="162970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95" y="3792579"/>
            <a:ext cx="1878878" cy="1168139"/>
          </a:xfrm>
          <a:prstGeom prst="rect">
            <a:avLst/>
          </a:prstGeom>
        </p:spPr>
      </p:pic>
      <p:cxnSp>
        <p:nvCxnSpPr>
          <p:cNvPr id="13" name="Connecteur droit 12"/>
          <p:cNvCxnSpPr/>
          <p:nvPr/>
        </p:nvCxnSpPr>
        <p:spPr>
          <a:xfrm flipH="1" flipV="1">
            <a:off x="6553200" y="3069904"/>
            <a:ext cx="15240" cy="1158240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flipH="1" flipV="1">
            <a:off x="7139940" y="3069904"/>
            <a:ext cx="15240" cy="1158240"/>
          </a:xfrm>
          <a:prstGeom prst="line">
            <a:avLst/>
          </a:prstGeom>
          <a:ln w="15875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711654" y="5823001"/>
            <a:ext cx="74388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La CEP du laser est directement liée à la phase des franges spectrales</a:t>
            </a:r>
          </a:p>
          <a:p>
            <a:pPr algn="ctr"/>
            <a:r>
              <a:rPr lang="fr-FR" dirty="0" smtClean="0"/>
              <a:t>Possibilité de faire de la stabilisation in-situ sur le signal harmonique?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1649239" y="5429953"/>
            <a:ext cx="36544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err="1" smtClean="0">
                <a:solidFill>
                  <a:schemeClr val="accent4"/>
                </a:solidFill>
                <a:latin typeface="Corbel" panose="020B0503020204020204" pitchFamily="34" charset="0"/>
              </a:rPr>
              <a:t>G.Sansone</a:t>
            </a:r>
            <a:r>
              <a:rPr lang="en-US" i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 </a:t>
            </a:r>
            <a:r>
              <a:rPr lang="en-US" i="1" dirty="0">
                <a:solidFill>
                  <a:schemeClr val="accent4"/>
                </a:solidFill>
                <a:latin typeface="Corbel" panose="020B0503020204020204" pitchFamily="34" charset="0"/>
              </a:rPr>
              <a:t>et al., PRL 92, 11 (2004), </a:t>
            </a:r>
            <a:endParaRPr lang="fr-FR" i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Programmes à court terme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19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36" y="2147991"/>
            <a:ext cx="4933333" cy="2306667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2070" y="2416948"/>
            <a:ext cx="2493349" cy="1870012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037293" y="2147991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Foyer NIR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770066" y="4919304"/>
            <a:ext cx="785343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Refocalisation</a:t>
            </a:r>
            <a:r>
              <a:rPr lang="fr-FR" dirty="0" smtClean="0"/>
              <a:t> du foyer de génération dans le spectromètre à temps de vol:</a:t>
            </a:r>
          </a:p>
          <a:p>
            <a:pPr algn="ctr"/>
            <a:r>
              <a:rPr lang="fr-FR" dirty="0"/>
              <a:t>p</a:t>
            </a:r>
            <a:r>
              <a:rPr lang="fr-FR" dirty="0" smtClean="0"/>
              <a:t>remiers </a:t>
            </a:r>
            <a:r>
              <a:rPr lang="fr-FR" dirty="0" err="1" smtClean="0"/>
              <a:t>photo-électrons</a:t>
            </a:r>
            <a:r>
              <a:rPr lang="fr-FR" dirty="0" smtClean="0"/>
              <a:t> en décembre?</a:t>
            </a:r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653923"/>
            <a:ext cx="5351930" cy="5925352"/>
          </a:xfrm>
          <a:prstGeom prst="rect">
            <a:avLst/>
          </a:prstGeom>
          <a:ln w="15875">
            <a:solidFill>
              <a:schemeClr val="tx1"/>
            </a:solidFill>
          </a:ln>
        </p:spPr>
      </p:pic>
      <p:sp>
        <p:nvSpPr>
          <p:cNvPr id="14" name="Rectangle à coins arrondis 13"/>
          <p:cNvSpPr/>
          <p:nvPr/>
        </p:nvSpPr>
        <p:spPr>
          <a:xfrm>
            <a:off x="1954306" y="4356847"/>
            <a:ext cx="4939553" cy="25997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95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42" y="1028504"/>
            <a:ext cx="8474075" cy="4497729"/>
          </a:xfrm>
          <a:prstGeom prst="rect">
            <a:avLst/>
          </a:prstGeom>
        </p:spPr>
      </p:pic>
      <p:sp>
        <p:nvSpPr>
          <p:cNvPr id="23" name="Titre 1"/>
          <p:cNvSpPr>
            <a:spLocks noGrp="1"/>
          </p:cNvSpPr>
          <p:nvPr>
            <p:ph type="title"/>
          </p:nvPr>
        </p:nvSpPr>
        <p:spPr>
          <a:xfrm>
            <a:off x="997846" y="-73422"/>
            <a:ext cx="8489053" cy="908720"/>
          </a:xfrm>
        </p:spPr>
        <p:txBody>
          <a:bodyPr/>
          <a:lstStyle/>
          <a:p>
            <a:r>
              <a:rPr lang="fr-FR" dirty="0" smtClean="0"/>
              <a:t>Lignes de lumière </a:t>
            </a:r>
            <a:r>
              <a:rPr lang="fr-FR" dirty="0" err="1" smtClean="0"/>
              <a:t>attoseconde</a:t>
            </a:r>
            <a:r>
              <a:rPr lang="fr-FR" dirty="0" smtClean="0"/>
              <a:t> sur ATTOLAB/orme</a:t>
            </a:r>
            <a:endParaRPr lang="fr-FR" dirty="0"/>
          </a:p>
        </p:txBody>
      </p:sp>
      <p:sp>
        <p:nvSpPr>
          <p:cNvPr id="37" name="ZoneTexte 36"/>
          <p:cNvSpPr txBox="1"/>
          <p:nvPr/>
        </p:nvSpPr>
        <p:spPr>
          <a:xfrm>
            <a:off x="842421" y="1100167"/>
            <a:ext cx="1941010" cy="707886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Salle laser</a:t>
            </a:r>
          </a:p>
          <a:p>
            <a:pPr algn="ctr"/>
            <a:r>
              <a:rPr lang="fr-FR" sz="20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FAB1-FAB10</a:t>
            </a:r>
          </a:p>
        </p:txBody>
      </p:sp>
      <p:sp>
        <p:nvSpPr>
          <p:cNvPr id="38" name="Forme libre 37"/>
          <p:cNvSpPr/>
          <p:nvPr/>
        </p:nvSpPr>
        <p:spPr>
          <a:xfrm flipH="1">
            <a:off x="1602482" y="1912821"/>
            <a:ext cx="1468128" cy="1801445"/>
          </a:xfrm>
          <a:custGeom>
            <a:avLst/>
            <a:gdLst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180754 w 467833"/>
              <a:gd name="connsiteY2" fmla="*/ 138224 h 329651"/>
              <a:gd name="connsiteX3" fmla="*/ 223284 w 467833"/>
              <a:gd name="connsiteY3" fmla="*/ 170121 h 329651"/>
              <a:gd name="connsiteX4" fmla="*/ 255181 w 467833"/>
              <a:gd name="connsiteY4" fmla="*/ 180754 h 329651"/>
              <a:gd name="connsiteX5" fmla="*/ 318977 w 467833"/>
              <a:gd name="connsiteY5" fmla="*/ 233917 h 329651"/>
              <a:gd name="connsiteX6" fmla="*/ 350874 w 467833"/>
              <a:gd name="connsiteY6" fmla="*/ 244549 h 329651"/>
              <a:gd name="connsiteX7" fmla="*/ 372140 w 467833"/>
              <a:gd name="connsiteY7" fmla="*/ 265814 h 329651"/>
              <a:gd name="connsiteX8" fmla="*/ 404037 w 467833"/>
              <a:gd name="connsiteY8" fmla="*/ 276447 h 329651"/>
              <a:gd name="connsiteX9" fmla="*/ 425302 w 467833"/>
              <a:gd name="connsiteY9" fmla="*/ 308345 h 329651"/>
              <a:gd name="connsiteX10" fmla="*/ 467833 w 467833"/>
              <a:gd name="connsiteY10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180754 w 467833"/>
              <a:gd name="connsiteY2" fmla="*/ 138224 h 329651"/>
              <a:gd name="connsiteX3" fmla="*/ 223284 w 467833"/>
              <a:gd name="connsiteY3" fmla="*/ 170121 h 329651"/>
              <a:gd name="connsiteX4" fmla="*/ 255181 w 467833"/>
              <a:gd name="connsiteY4" fmla="*/ 180754 h 329651"/>
              <a:gd name="connsiteX5" fmla="*/ 318977 w 467833"/>
              <a:gd name="connsiteY5" fmla="*/ 233917 h 329651"/>
              <a:gd name="connsiteX6" fmla="*/ 350874 w 467833"/>
              <a:gd name="connsiteY6" fmla="*/ 244549 h 329651"/>
              <a:gd name="connsiteX7" fmla="*/ 404037 w 467833"/>
              <a:gd name="connsiteY7" fmla="*/ 276447 h 329651"/>
              <a:gd name="connsiteX8" fmla="*/ 425302 w 467833"/>
              <a:gd name="connsiteY8" fmla="*/ 308345 h 329651"/>
              <a:gd name="connsiteX9" fmla="*/ 467833 w 467833"/>
              <a:gd name="connsiteY9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180754 w 467833"/>
              <a:gd name="connsiteY2" fmla="*/ 138224 h 329651"/>
              <a:gd name="connsiteX3" fmla="*/ 223284 w 467833"/>
              <a:gd name="connsiteY3" fmla="*/ 170121 h 329651"/>
              <a:gd name="connsiteX4" fmla="*/ 318977 w 467833"/>
              <a:gd name="connsiteY4" fmla="*/ 233917 h 329651"/>
              <a:gd name="connsiteX5" fmla="*/ 350874 w 467833"/>
              <a:gd name="connsiteY5" fmla="*/ 244549 h 329651"/>
              <a:gd name="connsiteX6" fmla="*/ 404037 w 467833"/>
              <a:gd name="connsiteY6" fmla="*/ 276447 h 329651"/>
              <a:gd name="connsiteX7" fmla="*/ 425302 w 467833"/>
              <a:gd name="connsiteY7" fmla="*/ 308345 h 329651"/>
              <a:gd name="connsiteX8" fmla="*/ 467833 w 467833"/>
              <a:gd name="connsiteY8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223284 w 467833"/>
              <a:gd name="connsiteY2" fmla="*/ 170121 h 329651"/>
              <a:gd name="connsiteX3" fmla="*/ 318977 w 467833"/>
              <a:gd name="connsiteY3" fmla="*/ 233917 h 329651"/>
              <a:gd name="connsiteX4" fmla="*/ 350874 w 467833"/>
              <a:gd name="connsiteY4" fmla="*/ 244549 h 329651"/>
              <a:gd name="connsiteX5" fmla="*/ 404037 w 467833"/>
              <a:gd name="connsiteY5" fmla="*/ 276447 h 329651"/>
              <a:gd name="connsiteX6" fmla="*/ 425302 w 467833"/>
              <a:gd name="connsiteY6" fmla="*/ 308345 h 329651"/>
              <a:gd name="connsiteX7" fmla="*/ 467833 w 467833"/>
              <a:gd name="connsiteY7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318977 w 467833"/>
              <a:gd name="connsiteY2" fmla="*/ 233917 h 329651"/>
              <a:gd name="connsiteX3" fmla="*/ 350874 w 467833"/>
              <a:gd name="connsiteY3" fmla="*/ 244549 h 329651"/>
              <a:gd name="connsiteX4" fmla="*/ 404037 w 467833"/>
              <a:gd name="connsiteY4" fmla="*/ 276447 h 329651"/>
              <a:gd name="connsiteX5" fmla="*/ 425302 w 467833"/>
              <a:gd name="connsiteY5" fmla="*/ 308345 h 329651"/>
              <a:gd name="connsiteX6" fmla="*/ 467833 w 467833"/>
              <a:gd name="connsiteY6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318977 w 467833"/>
              <a:gd name="connsiteY2" fmla="*/ 233917 h 329651"/>
              <a:gd name="connsiteX3" fmla="*/ 404037 w 467833"/>
              <a:gd name="connsiteY3" fmla="*/ 276447 h 329651"/>
              <a:gd name="connsiteX4" fmla="*/ 425302 w 467833"/>
              <a:gd name="connsiteY4" fmla="*/ 308345 h 329651"/>
              <a:gd name="connsiteX5" fmla="*/ 467833 w 467833"/>
              <a:gd name="connsiteY5" fmla="*/ 329610 h 329651"/>
              <a:gd name="connsiteX0" fmla="*/ 0 w 425302"/>
              <a:gd name="connsiteY0" fmla="*/ 0 h 308345"/>
              <a:gd name="connsiteX1" fmla="*/ 138223 w 425302"/>
              <a:gd name="connsiteY1" fmla="*/ 116959 h 308345"/>
              <a:gd name="connsiteX2" fmla="*/ 318977 w 425302"/>
              <a:gd name="connsiteY2" fmla="*/ 233917 h 308345"/>
              <a:gd name="connsiteX3" fmla="*/ 404037 w 425302"/>
              <a:gd name="connsiteY3" fmla="*/ 276447 h 308345"/>
              <a:gd name="connsiteX4" fmla="*/ 425302 w 425302"/>
              <a:gd name="connsiteY4" fmla="*/ 308345 h 308345"/>
              <a:gd name="connsiteX0" fmla="*/ 0 w 429649"/>
              <a:gd name="connsiteY0" fmla="*/ 0 h 308345"/>
              <a:gd name="connsiteX1" fmla="*/ 138223 w 429649"/>
              <a:gd name="connsiteY1" fmla="*/ 116959 h 308345"/>
              <a:gd name="connsiteX2" fmla="*/ 404037 w 429649"/>
              <a:gd name="connsiteY2" fmla="*/ 276447 h 308345"/>
              <a:gd name="connsiteX3" fmla="*/ 425302 w 429649"/>
              <a:gd name="connsiteY3" fmla="*/ 308345 h 308345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4223041"/>
              <a:gd name="connsiteY0" fmla="*/ 0 h 723428"/>
              <a:gd name="connsiteX1" fmla="*/ 138223 w 4223041"/>
              <a:gd name="connsiteY1" fmla="*/ 116959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723428"/>
              <a:gd name="connsiteX1" fmla="*/ 138223 w 4223041"/>
              <a:gd name="connsiteY1" fmla="*/ 116959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723428"/>
              <a:gd name="connsiteX1" fmla="*/ 138223 w 4223041"/>
              <a:gd name="connsiteY1" fmla="*/ 116959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723428"/>
              <a:gd name="connsiteX1" fmla="*/ 138233 w 4223041"/>
              <a:gd name="connsiteY1" fmla="*/ 670003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1686345"/>
              <a:gd name="connsiteX1" fmla="*/ 138233 w 4223041"/>
              <a:gd name="connsiteY1" fmla="*/ 670003 h 1686345"/>
              <a:gd name="connsiteX2" fmla="*/ 1850192 w 4223041"/>
              <a:gd name="connsiteY2" fmla="*/ 1680324 h 1686345"/>
              <a:gd name="connsiteX3" fmla="*/ 4223041 w 4223041"/>
              <a:gd name="connsiteY3" fmla="*/ 723428 h 1686345"/>
              <a:gd name="connsiteX0" fmla="*/ 0 w 4223041"/>
              <a:gd name="connsiteY0" fmla="*/ 0 h 1680324"/>
              <a:gd name="connsiteX1" fmla="*/ 138233 w 4223041"/>
              <a:gd name="connsiteY1" fmla="*/ 670003 h 1680324"/>
              <a:gd name="connsiteX2" fmla="*/ 1850192 w 4223041"/>
              <a:gd name="connsiteY2" fmla="*/ 1680324 h 1680324"/>
              <a:gd name="connsiteX3" fmla="*/ 4223041 w 4223041"/>
              <a:gd name="connsiteY3" fmla="*/ 723428 h 1680324"/>
              <a:gd name="connsiteX0" fmla="*/ 0 w 4223041"/>
              <a:gd name="connsiteY0" fmla="*/ 0 h 1850571"/>
              <a:gd name="connsiteX1" fmla="*/ 138233 w 4223041"/>
              <a:gd name="connsiteY1" fmla="*/ 670003 h 1850571"/>
              <a:gd name="connsiteX2" fmla="*/ 3594180 w 4223041"/>
              <a:gd name="connsiteY2" fmla="*/ 1850571 h 1850571"/>
              <a:gd name="connsiteX3" fmla="*/ 4223041 w 4223041"/>
              <a:gd name="connsiteY3" fmla="*/ 723428 h 1850571"/>
              <a:gd name="connsiteX0" fmla="*/ 0 w 4223041"/>
              <a:gd name="connsiteY0" fmla="*/ 0 h 1914199"/>
              <a:gd name="connsiteX1" fmla="*/ 2126669 w 4223041"/>
              <a:gd name="connsiteY1" fmla="*/ 1914199 h 1914199"/>
              <a:gd name="connsiteX2" fmla="*/ 3594180 w 4223041"/>
              <a:gd name="connsiteY2" fmla="*/ 1850571 h 1914199"/>
              <a:gd name="connsiteX3" fmla="*/ 4223041 w 4223041"/>
              <a:gd name="connsiteY3" fmla="*/ 723428 h 1914199"/>
              <a:gd name="connsiteX0" fmla="*/ 563553 w 2096372"/>
              <a:gd name="connsiteY0" fmla="*/ 350633 h 1190771"/>
              <a:gd name="connsiteX1" fmla="*/ 0 w 2096372"/>
              <a:gd name="connsiteY1" fmla="*/ 1190771 h 1190771"/>
              <a:gd name="connsiteX2" fmla="*/ 1467511 w 2096372"/>
              <a:gd name="connsiteY2" fmla="*/ 1127143 h 1190771"/>
              <a:gd name="connsiteX3" fmla="*/ 2096372 w 2096372"/>
              <a:gd name="connsiteY3" fmla="*/ 0 h 1190771"/>
              <a:gd name="connsiteX0" fmla="*/ 563553 w 2096372"/>
              <a:gd name="connsiteY0" fmla="*/ 350633 h 1190771"/>
              <a:gd name="connsiteX1" fmla="*/ 0 w 2096372"/>
              <a:gd name="connsiteY1" fmla="*/ 1190771 h 1190771"/>
              <a:gd name="connsiteX2" fmla="*/ 723096 w 2096372"/>
              <a:gd name="connsiteY2" fmla="*/ 1031484 h 1190771"/>
              <a:gd name="connsiteX3" fmla="*/ 1467511 w 2096372"/>
              <a:gd name="connsiteY3" fmla="*/ 1127143 h 1190771"/>
              <a:gd name="connsiteX4" fmla="*/ 2096372 w 2096372"/>
              <a:gd name="connsiteY4" fmla="*/ 0 h 1190771"/>
              <a:gd name="connsiteX0" fmla="*/ 563553 w 2096372"/>
              <a:gd name="connsiteY0" fmla="*/ 350633 h 1282888"/>
              <a:gd name="connsiteX1" fmla="*/ 0 w 2096372"/>
              <a:gd name="connsiteY1" fmla="*/ 1190771 h 1282888"/>
              <a:gd name="connsiteX2" fmla="*/ 1467511 w 2096372"/>
              <a:gd name="connsiteY2" fmla="*/ 1127143 h 1282888"/>
              <a:gd name="connsiteX3" fmla="*/ 2096372 w 2096372"/>
              <a:gd name="connsiteY3" fmla="*/ 0 h 1282888"/>
              <a:gd name="connsiteX0" fmla="*/ 563553 w 2096372"/>
              <a:gd name="connsiteY0" fmla="*/ 350633 h 1190771"/>
              <a:gd name="connsiteX1" fmla="*/ 0 w 2096372"/>
              <a:gd name="connsiteY1" fmla="*/ 1190771 h 1190771"/>
              <a:gd name="connsiteX2" fmla="*/ 1467511 w 2096372"/>
              <a:gd name="connsiteY2" fmla="*/ 1127143 h 1190771"/>
              <a:gd name="connsiteX3" fmla="*/ 2096372 w 2096372"/>
              <a:gd name="connsiteY3" fmla="*/ 0 h 1190771"/>
              <a:gd name="connsiteX0" fmla="*/ 0 w 1532819"/>
              <a:gd name="connsiteY0" fmla="*/ 350633 h 1190771"/>
              <a:gd name="connsiteX1" fmla="*/ 36 w 1532819"/>
              <a:gd name="connsiteY1" fmla="*/ 1190771 h 1190771"/>
              <a:gd name="connsiteX2" fmla="*/ 903958 w 1532819"/>
              <a:gd name="connsiteY2" fmla="*/ 1127143 h 1190771"/>
              <a:gd name="connsiteX3" fmla="*/ 1532819 w 1532819"/>
              <a:gd name="connsiteY3" fmla="*/ 0 h 1190771"/>
              <a:gd name="connsiteX0" fmla="*/ 0 w 1648844"/>
              <a:gd name="connsiteY0" fmla="*/ 350633 h 1190771"/>
              <a:gd name="connsiteX1" fmla="*/ 36 w 1648844"/>
              <a:gd name="connsiteY1" fmla="*/ 1190771 h 1190771"/>
              <a:gd name="connsiteX2" fmla="*/ 1648844 w 1648844"/>
              <a:gd name="connsiteY2" fmla="*/ 1190771 h 1190771"/>
              <a:gd name="connsiteX3" fmla="*/ 1532819 w 1648844"/>
              <a:gd name="connsiteY3" fmla="*/ 0 h 1190771"/>
              <a:gd name="connsiteX0" fmla="*/ 0 w 1648844"/>
              <a:gd name="connsiteY0" fmla="*/ 1009932 h 1850070"/>
              <a:gd name="connsiteX1" fmla="*/ 36 w 1648844"/>
              <a:gd name="connsiteY1" fmla="*/ 1850070 h 1850070"/>
              <a:gd name="connsiteX2" fmla="*/ 1648844 w 1648844"/>
              <a:gd name="connsiteY2" fmla="*/ 1850070 h 1850070"/>
              <a:gd name="connsiteX3" fmla="*/ 1648844 w 1648844"/>
              <a:gd name="connsiteY3" fmla="*/ 0 h 1850070"/>
              <a:gd name="connsiteX0" fmla="*/ 0 w 1797322"/>
              <a:gd name="connsiteY0" fmla="*/ 1009932 h 1850070"/>
              <a:gd name="connsiteX1" fmla="*/ 36 w 1797322"/>
              <a:gd name="connsiteY1" fmla="*/ 1850070 h 1850070"/>
              <a:gd name="connsiteX2" fmla="*/ 1797322 w 1797322"/>
              <a:gd name="connsiteY2" fmla="*/ 1850070 h 1850070"/>
              <a:gd name="connsiteX3" fmla="*/ 1648844 w 1797322"/>
              <a:gd name="connsiteY3" fmla="*/ 0 h 1850070"/>
              <a:gd name="connsiteX0" fmla="*/ 0 w 1797322"/>
              <a:gd name="connsiteY0" fmla="*/ 1009932 h 1850070"/>
              <a:gd name="connsiteX1" fmla="*/ 36 w 1797322"/>
              <a:gd name="connsiteY1" fmla="*/ 1850070 h 1850070"/>
              <a:gd name="connsiteX2" fmla="*/ 1797322 w 1797322"/>
              <a:gd name="connsiteY2" fmla="*/ 1850070 h 1850070"/>
              <a:gd name="connsiteX3" fmla="*/ 1797175 w 1797322"/>
              <a:gd name="connsiteY3" fmla="*/ 0 h 1850070"/>
              <a:gd name="connsiteX0" fmla="*/ 0 w 1797322"/>
              <a:gd name="connsiteY0" fmla="*/ 1009932 h 1850070"/>
              <a:gd name="connsiteX1" fmla="*/ 36 w 1797322"/>
              <a:gd name="connsiteY1" fmla="*/ 1850070 h 1850070"/>
              <a:gd name="connsiteX2" fmla="*/ 1797322 w 1797322"/>
              <a:gd name="connsiteY2" fmla="*/ 1775945 h 1850070"/>
              <a:gd name="connsiteX3" fmla="*/ 1797175 w 1797322"/>
              <a:gd name="connsiteY3" fmla="*/ 0 h 1850070"/>
              <a:gd name="connsiteX0" fmla="*/ 0 w 1822228"/>
              <a:gd name="connsiteY0" fmla="*/ 15694032 h 16534170"/>
              <a:gd name="connsiteX1" fmla="*/ 36 w 1822228"/>
              <a:gd name="connsiteY1" fmla="*/ 16534170 h 16534170"/>
              <a:gd name="connsiteX2" fmla="*/ 1797322 w 1822228"/>
              <a:gd name="connsiteY2" fmla="*/ 16460045 h 16534170"/>
              <a:gd name="connsiteX3" fmla="*/ 1822228 w 1822228"/>
              <a:gd name="connsiteY3" fmla="*/ 0 h 16534170"/>
              <a:gd name="connsiteX0" fmla="*/ 0 w 1797322"/>
              <a:gd name="connsiteY0" fmla="*/ 16321111 h 17161249"/>
              <a:gd name="connsiteX1" fmla="*/ 36 w 1797322"/>
              <a:gd name="connsiteY1" fmla="*/ 17161249 h 17161249"/>
              <a:gd name="connsiteX2" fmla="*/ 1797322 w 1797322"/>
              <a:gd name="connsiteY2" fmla="*/ 17087124 h 17161249"/>
              <a:gd name="connsiteX3" fmla="*/ 1797174 w 1797322"/>
              <a:gd name="connsiteY3" fmla="*/ 0 h 17161249"/>
              <a:gd name="connsiteX0" fmla="*/ 0 w 1797322"/>
              <a:gd name="connsiteY0" fmla="*/ 15300205 h 16140343"/>
              <a:gd name="connsiteX1" fmla="*/ 36 w 1797322"/>
              <a:gd name="connsiteY1" fmla="*/ 16140343 h 16140343"/>
              <a:gd name="connsiteX2" fmla="*/ 1797322 w 1797322"/>
              <a:gd name="connsiteY2" fmla="*/ 16066218 h 16140343"/>
              <a:gd name="connsiteX3" fmla="*/ 1797172 w 1797322"/>
              <a:gd name="connsiteY3" fmla="*/ 0 h 16140343"/>
              <a:gd name="connsiteX0" fmla="*/ 0 w 1797173"/>
              <a:gd name="connsiteY0" fmla="*/ 15300205 h 16462444"/>
              <a:gd name="connsiteX1" fmla="*/ 36 w 1797173"/>
              <a:gd name="connsiteY1" fmla="*/ 16140343 h 16462444"/>
              <a:gd name="connsiteX2" fmla="*/ 1483314 w 1797173"/>
              <a:gd name="connsiteY2" fmla="*/ 16461260 h 16462444"/>
              <a:gd name="connsiteX3" fmla="*/ 1797172 w 1797173"/>
              <a:gd name="connsiteY3" fmla="*/ 0 h 16462444"/>
              <a:gd name="connsiteX0" fmla="*/ 0 w 1797173"/>
              <a:gd name="connsiteY0" fmla="*/ 15300205 h 16461260"/>
              <a:gd name="connsiteX1" fmla="*/ 36 w 1797173"/>
              <a:gd name="connsiteY1" fmla="*/ 16140343 h 16461260"/>
              <a:gd name="connsiteX2" fmla="*/ 1483314 w 1797173"/>
              <a:gd name="connsiteY2" fmla="*/ 16461260 h 16461260"/>
              <a:gd name="connsiteX3" fmla="*/ 1797172 w 1797173"/>
              <a:gd name="connsiteY3" fmla="*/ 0 h 16461260"/>
              <a:gd name="connsiteX0" fmla="*/ 0 w 1483314"/>
              <a:gd name="connsiteY0" fmla="*/ 14668131 h 15829186"/>
              <a:gd name="connsiteX1" fmla="*/ 36 w 1483314"/>
              <a:gd name="connsiteY1" fmla="*/ 15508269 h 15829186"/>
              <a:gd name="connsiteX2" fmla="*/ 1483314 w 1483314"/>
              <a:gd name="connsiteY2" fmla="*/ 15829186 h 15829186"/>
              <a:gd name="connsiteX3" fmla="*/ 1365412 w 1483314"/>
              <a:gd name="connsiteY3" fmla="*/ 0 h 15829186"/>
              <a:gd name="connsiteX0" fmla="*/ 0 w 1568702"/>
              <a:gd name="connsiteY0" fmla="*/ 14668131 h 15829186"/>
              <a:gd name="connsiteX1" fmla="*/ 36 w 1568702"/>
              <a:gd name="connsiteY1" fmla="*/ 15508269 h 15829186"/>
              <a:gd name="connsiteX2" fmla="*/ 1483314 w 1568702"/>
              <a:gd name="connsiteY2" fmla="*/ 15829186 h 15829186"/>
              <a:gd name="connsiteX3" fmla="*/ 1385977 w 1568702"/>
              <a:gd name="connsiteY3" fmla="*/ 4906675 h 15829186"/>
              <a:gd name="connsiteX4" fmla="*/ 1365412 w 1568702"/>
              <a:gd name="connsiteY4" fmla="*/ 0 h 15829186"/>
              <a:gd name="connsiteX0" fmla="*/ 1382169 w 2950871"/>
              <a:gd name="connsiteY0" fmla="*/ 10714527 h 11875582"/>
              <a:gd name="connsiteX1" fmla="*/ 1382205 w 2950871"/>
              <a:gd name="connsiteY1" fmla="*/ 11554665 h 11875582"/>
              <a:gd name="connsiteX2" fmla="*/ 2865483 w 2950871"/>
              <a:gd name="connsiteY2" fmla="*/ 11875582 h 11875582"/>
              <a:gd name="connsiteX3" fmla="*/ 2768146 w 2950871"/>
              <a:gd name="connsiteY3" fmla="*/ 953071 h 11875582"/>
              <a:gd name="connsiteX4" fmla="*/ 0 w 2950871"/>
              <a:gd name="connsiteY4" fmla="*/ 1260981 h 11875582"/>
              <a:gd name="connsiteX0" fmla="*/ 1382169 w 2950871"/>
              <a:gd name="connsiteY0" fmla="*/ 9761456 h 10922511"/>
              <a:gd name="connsiteX1" fmla="*/ 1382205 w 2950871"/>
              <a:gd name="connsiteY1" fmla="*/ 10601594 h 10922511"/>
              <a:gd name="connsiteX2" fmla="*/ 2865483 w 2950871"/>
              <a:gd name="connsiteY2" fmla="*/ 10922511 h 10922511"/>
              <a:gd name="connsiteX3" fmla="*/ 2768146 w 2950871"/>
              <a:gd name="connsiteY3" fmla="*/ 0 h 10922511"/>
              <a:gd name="connsiteX4" fmla="*/ 0 w 2950871"/>
              <a:gd name="connsiteY4" fmla="*/ 307910 h 10922511"/>
              <a:gd name="connsiteX0" fmla="*/ 1382169 w 2967639"/>
              <a:gd name="connsiteY0" fmla="*/ 15845142 h 17006197"/>
              <a:gd name="connsiteX1" fmla="*/ 1382205 w 2967639"/>
              <a:gd name="connsiteY1" fmla="*/ 16685280 h 17006197"/>
              <a:gd name="connsiteX2" fmla="*/ 2865483 w 2967639"/>
              <a:gd name="connsiteY2" fmla="*/ 17006197 h 17006197"/>
              <a:gd name="connsiteX3" fmla="*/ 2846646 w 2967639"/>
              <a:gd name="connsiteY3" fmla="*/ 0 h 17006197"/>
              <a:gd name="connsiteX4" fmla="*/ 0 w 2967639"/>
              <a:gd name="connsiteY4" fmla="*/ 6391596 h 17006197"/>
              <a:gd name="connsiteX0" fmla="*/ 4404510 w 5989980"/>
              <a:gd name="connsiteY0" fmla="*/ 17117413 h 18278468"/>
              <a:gd name="connsiteX1" fmla="*/ 4404546 w 5989980"/>
              <a:gd name="connsiteY1" fmla="*/ 17957551 h 18278468"/>
              <a:gd name="connsiteX2" fmla="*/ 5887824 w 5989980"/>
              <a:gd name="connsiteY2" fmla="*/ 18278468 h 18278468"/>
              <a:gd name="connsiteX3" fmla="*/ 5868987 w 5989980"/>
              <a:gd name="connsiteY3" fmla="*/ 1272271 h 18278468"/>
              <a:gd name="connsiteX4" fmla="*/ 0 w 5989980"/>
              <a:gd name="connsiteY4" fmla="*/ 0 h 18278468"/>
              <a:gd name="connsiteX0" fmla="*/ 4404510 w 5989980"/>
              <a:gd name="connsiteY0" fmla="*/ 17117413 h 18278468"/>
              <a:gd name="connsiteX1" fmla="*/ 4404546 w 5989980"/>
              <a:gd name="connsiteY1" fmla="*/ 17957551 h 18278468"/>
              <a:gd name="connsiteX2" fmla="*/ 5887824 w 5989980"/>
              <a:gd name="connsiteY2" fmla="*/ 18278468 h 18278468"/>
              <a:gd name="connsiteX3" fmla="*/ 5868987 w 5989980"/>
              <a:gd name="connsiteY3" fmla="*/ 1193258 h 18278468"/>
              <a:gd name="connsiteX4" fmla="*/ 0 w 5989980"/>
              <a:gd name="connsiteY4" fmla="*/ 0 h 18278468"/>
              <a:gd name="connsiteX0" fmla="*/ 4404510 w 6344394"/>
              <a:gd name="connsiteY0" fmla="*/ 17117413 h 18278468"/>
              <a:gd name="connsiteX1" fmla="*/ 4404546 w 6344394"/>
              <a:gd name="connsiteY1" fmla="*/ 17957551 h 18278468"/>
              <a:gd name="connsiteX2" fmla="*/ 5887824 w 6344394"/>
              <a:gd name="connsiteY2" fmla="*/ 18278468 h 18278468"/>
              <a:gd name="connsiteX3" fmla="*/ 5986744 w 6344394"/>
              <a:gd name="connsiteY3" fmla="*/ 8857125 h 18278468"/>
              <a:gd name="connsiteX4" fmla="*/ 5868987 w 6344394"/>
              <a:gd name="connsiteY4" fmla="*/ 1193258 h 18278468"/>
              <a:gd name="connsiteX5" fmla="*/ 0 w 6344394"/>
              <a:gd name="connsiteY5" fmla="*/ 0 h 18278468"/>
              <a:gd name="connsiteX0" fmla="*/ 4404510 w 6370668"/>
              <a:gd name="connsiteY0" fmla="*/ 17117413 h 18278468"/>
              <a:gd name="connsiteX1" fmla="*/ 4404546 w 6370668"/>
              <a:gd name="connsiteY1" fmla="*/ 17957551 h 18278468"/>
              <a:gd name="connsiteX2" fmla="*/ 5887824 w 6370668"/>
              <a:gd name="connsiteY2" fmla="*/ 18278468 h 18278468"/>
              <a:gd name="connsiteX3" fmla="*/ 5868987 w 6370668"/>
              <a:gd name="connsiteY3" fmla="*/ 1193258 h 18278468"/>
              <a:gd name="connsiteX4" fmla="*/ 0 w 6370668"/>
              <a:gd name="connsiteY4" fmla="*/ 0 h 18278468"/>
              <a:gd name="connsiteX0" fmla="*/ 4404510 w 5887824"/>
              <a:gd name="connsiteY0" fmla="*/ 17117413 h 18278468"/>
              <a:gd name="connsiteX1" fmla="*/ 4404546 w 5887824"/>
              <a:gd name="connsiteY1" fmla="*/ 17957551 h 18278468"/>
              <a:gd name="connsiteX2" fmla="*/ 5887824 w 5887824"/>
              <a:gd name="connsiteY2" fmla="*/ 18278468 h 18278468"/>
              <a:gd name="connsiteX3" fmla="*/ 5868987 w 5887824"/>
              <a:gd name="connsiteY3" fmla="*/ 1193258 h 18278468"/>
              <a:gd name="connsiteX4" fmla="*/ 0 w 5887824"/>
              <a:gd name="connsiteY4" fmla="*/ 0 h 18278468"/>
              <a:gd name="connsiteX0" fmla="*/ 4404510 w 5887824"/>
              <a:gd name="connsiteY0" fmla="*/ 17117413 h 18278468"/>
              <a:gd name="connsiteX1" fmla="*/ 4404546 w 5887824"/>
              <a:gd name="connsiteY1" fmla="*/ 17957551 h 18278468"/>
              <a:gd name="connsiteX2" fmla="*/ 5887824 w 5887824"/>
              <a:gd name="connsiteY2" fmla="*/ 18278468 h 18278468"/>
              <a:gd name="connsiteX3" fmla="*/ 5868987 w 5887824"/>
              <a:gd name="connsiteY3" fmla="*/ 1193258 h 18278468"/>
              <a:gd name="connsiteX4" fmla="*/ 2218624 w 5887824"/>
              <a:gd name="connsiteY4" fmla="*/ 403171 h 18278468"/>
              <a:gd name="connsiteX5" fmla="*/ 0 w 5887824"/>
              <a:gd name="connsiteY5" fmla="*/ 0 h 18278468"/>
              <a:gd name="connsiteX0" fmla="*/ 2185886 w 11794048"/>
              <a:gd name="connsiteY0" fmla="*/ 20277769 h 21438824"/>
              <a:gd name="connsiteX1" fmla="*/ 2185922 w 11794048"/>
              <a:gd name="connsiteY1" fmla="*/ 21117907 h 21438824"/>
              <a:gd name="connsiteX2" fmla="*/ 3669200 w 11794048"/>
              <a:gd name="connsiteY2" fmla="*/ 21438824 h 21438824"/>
              <a:gd name="connsiteX3" fmla="*/ 3650363 w 11794048"/>
              <a:gd name="connsiteY3" fmla="*/ 4353614 h 21438824"/>
              <a:gd name="connsiteX4" fmla="*/ 0 w 11794048"/>
              <a:gd name="connsiteY4" fmla="*/ 3563527 h 21438824"/>
              <a:gd name="connsiteX5" fmla="*/ 11794049 w 11794048"/>
              <a:gd name="connsiteY5" fmla="*/ 0 h 21438824"/>
              <a:gd name="connsiteX0" fmla="*/ 2185886 w 11794048"/>
              <a:gd name="connsiteY0" fmla="*/ 20277769 h 21438824"/>
              <a:gd name="connsiteX1" fmla="*/ 2185922 w 11794048"/>
              <a:gd name="connsiteY1" fmla="*/ 21117907 h 21438824"/>
              <a:gd name="connsiteX2" fmla="*/ 3669200 w 11794048"/>
              <a:gd name="connsiteY2" fmla="*/ 21438824 h 21438824"/>
              <a:gd name="connsiteX3" fmla="*/ 3650363 w 11794048"/>
              <a:gd name="connsiteY3" fmla="*/ 4353614 h 21438824"/>
              <a:gd name="connsiteX4" fmla="*/ 0 w 11794048"/>
              <a:gd name="connsiteY4" fmla="*/ 3563527 h 21438824"/>
              <a:gd name="connsiteX5" fmla="*/ 5259660 w 11794048"/>
              <a:gd name="connsiteY5" fmla="*/ 1904345 h 21438824"/>
              <a:gd name="connsiteX6" fmla="*/ 11794049 w 11794048"/>
              <a:gd name="connsiteY6" fmla="*/ 0 h 21438824"/>
              <a:gd name="connsiteX0" fmla="*/ 2185886 w 11794048"/>
              <a:gd name="connsiteY0" fmla="*/ 20277769 h 21438824"/>
              <a:gd name="connsiteX1" fmla="*/ 2185922 w 11794048"/>
              <a:gd name="connsiteY1" fmla="*/ 21117907 h 21438824"/>
              <a:gd name="connsiteX2" fmla="*/ 3669200 w 11794048"/>
              <a:gd name="connsiteY2" fmla="*/ 21438824 h 21438824"/>
              <a:gd name="connsiteX3" fmla="*/ 3650363 w 11794048"/>
              <a:gd name="connsiteY3" fmla="*/ 4353614 h 21438824"/>
              <a:gd name="connsiteX4" fmla="*/ 0 w 11794048"/>
              <a:gd name="connsiteY4" fmla="*/ 3563527 h 21438824"/>
              <a:gd name="connsiteX5" fmla="*/ 9145527 w 11794048"/>
              <a:gd name="connsiteY5" fmla="*/ 798224 h 21438824"/>
              <a:gd name="connsiteX6" fmla="*/ 11794049 w 11794048"/>
              <a:gd name="connsiteY6" fmla="*/ 0 h 21438824"/>
              <a:gd name="connsiteX0" fmla="*/ 2185886 w 9145527"/>
              <a:gd name="connsiteY0" fmla="*/ 19479545 h 20640600"/>
              <a:gd name="connsiteX1" fmla="*/ 2185922 w 9145527"/>
              <a:gd name="connsiteY1" fmla="*/ 20319683 h 20640600"/>
              <a:gd name="connsiteX2" fmla="*/ 3669200 w 9145527"/>
              <a:gd name="connsiteY2" fmla="*/ 20640600 h 20640600"/>
              <a:gd name="connsiteX3" fmla="*/ 3650363 w 9145527"/>
              <a:gd name="connsiteY3" fmla="*/ 3555390 h 20640600"/>
              <a:gd name="connsiteX4" fmla="*/ 0 w 9145527"/>
              <a:gd name="connsiteY4" fmla="*/ 2765303 h 20640600"/>
              <a:gd name="connsiteX5" fmla="*/ 9145527 w 9145527"/>
              <a:gd name="connsiteY5" fmla="*/ 0 h 20640600"/>
              <a:gd name="connsiteX6" fmla="*/ 9046468 w 9145527"/>
              <a:gd name="connsiteY6" fmla="*/ 19665088 h 20640600"/>
              <a:gd name="connsiteX0" fmla="*/ 7406293 w 14365934"/>
              <a:gd name="connsiteY0" fmla="*/ 19479545 h 20640600"/>
              <a:gd name="connsiteX1" fmla="*/ 7406329 w 14365934"/>
              <a:gd name="connsiteY1" fmla="*/ 20319683 h 20640600"/>
              <a:gd name="connsiteX2" fmla="*/ 8889607 w 14365934"/>
              <a:gd name="connsiteY2" fmla="*/ 20640600 h 20640600"/>
              <a:gd name="connsiteX3" fmla="*/ 8870770 w 14365934"/>
              <a:gd name="connsiteY3" fmla="*/ 3555390 h 20640600"/>
              <a:gd name="connsiteX4" fmla="*/ 0 w 14365934"/>
              <a:gd name="connsiteY4" fmla="*/ 1896202 h 20640600"/>
              <a:gd name="connsiteX5" fmla="*/ 14365934 w 14365934"/>
              <a:gd name="connsiteY5" fmla="*/ 0 h 20640600"/>
              <a:gd name="connsiteX6" fmla="*/ 14266875 w 14365934"/>
              <a:gd name="connsiteY6" fmla="*/ 19665088 h 20640600"/>
              <a:gd name="connsiteX0" fmla="*/ 7406293 w 14758448"/>
              <a:gd name="connsiteY0" fmla="*/ 22797921 h 23958976"/>
              <a:gd name="connsiteX1" fmla="*/ 7406329 w 14758448"/>
              <a:gd name="connsiteY1" fmla="*/ 23638059 h 23958976"/>
              <a:gd name="connsiteX2" fmla="*/ 8889607 w 14758448"/>
              <a:gd name="connsiteY2" fmla="*/ 23958976 h 23958976"/>
              <a:gd name="connsiteX3" fmla="*/ 8870770 w 14758448"/>
              <a:gd name="connsiteY3" fmla="*/ 6873766 h 23958976"/>
              <a:gd name="connsiteX4" fmla="*/ 0 w 14758448"/>
              <a:gd name="connsiteY4" fmla="*/ 5214578 h 23958976"/>
              <a:gd name="connsiteX5" fmla="*/ 14758448 w 14758448"/>
              <a:gd name="connsiteY5" fmla="*/ 0 h 23958976"/>
              <a:gd name="connsiteX6" fmla="*/ 14266875 w 14758448"/>
              <a:gd name="connsiteY6" fmla="*/ 22983464 h 23958976"/>
              <a:gd name="connsiteX0" fmla="*/ 6660521 w 14012676"/>
              <a:gd name="connsiteY0" fmla="*/ 22797921 h 23958976"/>
              <a:gd name="connsiteX1" fmla="*/ 6660557 w 14012676"/>
              <a:gd name="connsiteY1" fmla="*/ 23638059 h 23958976"/>
              <a:gd name="connsiteX2" fmla="*/ 8143835 w 14012676"/>
              <a:gd name="connsiteY2" fmla="*/ 23958976 h 23958976"/>
              <a:gd name="connsiteX3" fmla="*/ 8124998 w 14012676"/>
              <a:gd name="connsiteY3" fmla="*/ 6873766 h 23958976"/>
              <a:gd name="connsiteX4" fmla="*/ 0 w 14012676"/>
              <a:gd name="connsiteY4" fmla="*/ 5214578 h 23958976"/>
              <a:gd name="connsiteX5" fmla="*/ 14012676 w 14012676"/>
              <a:gd name="connsiteY5" fmla="*/ 0 h 23958976"/>
              <a:gd name="connsiteX6" fmla="*/ 13521103 w 14012676"/>
              <a:gd name="connsiteY6" fmla="*/ 22983464 h 23958976"/>
              <a:gd name="connsiteX0" fmla="*/ 6660521 w 14031371"/>
              <a:gd name="connsiteY0" fmla="*/ 22797921 h 23958976"/>
              <a:gd name="connsiteX1" fmla="*/ 6660557 w 14031371"/>
              <a:gd name="connsiteY1" fmla="*/ 23638059 h 23958976"/>
              <a:gd name="connsiteX2" fmla="*/ 8143835 w 14031371"/>
              <a:gd name="connsiteY2" fmla="*/ 23958976 h 23958976"/>
              <a:gd name="connsiteX3" fmla="*/ 8124998 w 14031371"/>
              <a:gd name="connsiteY3" fmla="*/ 6873766 h 23958976"/>
              <a:gd name="connsiteX4" fmla="*/ 0 w 14031371"/>
              <a:gd name="connsiteY4" fmla="*/ 5214578 h 23958976"/>
              <a:gd name="connsiteX5" fmla="*/ 14012676 w 14031371"/>
              <a:gd name="connsiteY5" fmla="*/ 0 h 23958976"/>
              <a:gd name="connsiteX6" fmla="*/ 14031371 w 14031371"/>
              <a:gd name="connsiteY6" fmla="*/ 22825450 h 23958976"/>
              <a:gd name="connsiteX0" fmla="*/ 6660521 w 15049960"/>
              <a:gd name="connsiteY0" fmla="*/ 22797921 h 23958976"/>
              <a:gd name="connsiteX1" fmla="*/ 6660557 w 15049960"/>
              <a:gd name="connsiteY1" fmla="*/ 23638059 h 23958976"/>
              <a:gd name="connsiteX2" fmla="*/ 8143835 w 15049960"/>
              <a:gd name="connsiteY2" fmla="*/ 23958976 h 23958976"/>
              <a:gd name="connsiteX3" fmla="*/ 8124998 w 15049960"/>
              <a:gd name="connsiteY3" fmla="*/ 6873766 h 23958976"/>
              <a:gd name="connsiteX4" fmla="*/ 0 w 15049960"/>
              <a:gd name="connsiteY4" fmla="*/ 5214578 h 23958976"/>
              <a:gd name="connsiteX5" fmla="*/ 14012676 w 15049960"/>
              <a:gd name="connsiteY5" fmla="*/ 0 h 23958976"/>
              <a:gd name="connsiteX6" fmla="*/ 14012673 w 15049960"/>
              <a:gd name="connsiteY6" fmla="*/ 18962137 h 23958976"/>
              <a:gd name="connsiteX7" fmla="*/ 14031371 w 15049960"/>
              <a:gd name="connsiteY7" fmla="*/ 22825450 h 23958976"/>
              <a:gd name="connsiteX0" fmla="*/ 6660521 w 14031371"/>
              <a:gd name="connsiteY0" fmla="*/ 22797921 h 23958976"/>
              <a:gd name="connsiteX1" fmla="*/ 6660557 w 14031371"/>
              <a:gd name="connsiteY1" fmla="*/ 23638059 h 23958976"/>
              <a:gd name="connsiteX2" fmla="*/ 8143835 w 14031371"/>
              <a:gd name="connsiteY2" fmla="*/ 23958976 h 23958976"/>
              <a:gd name="connsiteX3" fmla="*/ 8124998 w 14031371"/>
              <a:gd name="connsiteY3" fmla="*/ 6873766 h 23958976"/>
              <a:gd name="connsiteX4" fmla="*/ 0 w 14031371"/>
              <a:gd name="connsiteY4" fmla="*/ 5214578 h 23958976"/>
              <a:gd name="connsiteX5" fmla="*/ 14012676 w 14031371"/>
              <a:gd name="connsiteY5" fmla="*/ 0 h 23958976"/>
              <a:gd name="connsiteX6" fmla="*/ 14012673 w 14031371"/>
              <a:gd name="connsiteY6" fmla="*/ 18962137 h 23958976"/>
              <a:gd name="connsiteX7" fmla="*/ 14031371 w 14031371"/>
              <a:gd name="connsiteY7" fmla="*/ 22825450 h 23958976"/>
              <a:gd name="connsiteX0" fmla="*/ 6660521 w 14012676"/>
              <a:gd name="connsiteY0" fmla="*/ 22797921 h 36414983"/>
              <a:gd name="connsiteX1" fmla="*/ 6660557 w 14012676"/>
              <a:gd name="connsiteY1" fmla="*/ 23638059 h 36414983"/>
              <a:gd name="connsiteX2" fmla="*/ 8143835 w 14012676"/>
              <a:gd name="connsiteY2" fmla="*/ 23958976 h 36414983"/>
              <a:gd name="connsiteX3" fmla="*/ 8124998 w 14012676"/>
              <a:gd name="connsiteY3" fmla="*/ 6873766 h 36414983"/>
              <a:gd name="connsiteX4" fmla="*/ 0 w 14012676"/>
              <a:gd name="connsiteY4" fmla="*/ 5214578 h 36414983"/>
              <a:gd name="connsiteX5" fmla="*/ 14012676 w 14012676"/>
              <a:gd name="connsiteY5" fmla="*/ 0 h 36414983"/>
              <a:gd name="connsiteX6" fmla="*/ 14012673 w 14012676"/>
              <a:gd name="connsiteY6" fmla="*/ 18962137 h 36414983"/>
              <a:gd name="connsiteX7" fmla="*/ 8379200 w 14012676"/>
              <a:gd name="connsiteY7" fmla="*/ 36414983 h 36414983"/>
              <a:gd name="connsiteX0" fmla="*/ 6660521 w 14012676"/>
              <a:gd name="connsiteY0" fmla="*/ 22797921 h 36414983"/>
              <a:gd name="connsiteX1" fmla="*/ 6660557 w 14012676"/>
              <a:gd name="connsiteY1" fmla="*/ 23638059 h 36414983"/>
              <a:gd name="connsiteX2" fmla="*/ 8143835 w 14012676"/>
              <a:gd name="connsiteY2" fmla="*/ 23958976 h 36414983"/>
              <a:gd name="connsiteX3" fmla="*/ 8124998 w 14012676"/>
              <a:gd name="connsiteY3" fmla="*/ 6873766 h 36414983"/>
              <a:gd name="connsiteX4" fmla="*/ 0 w 14012676"/>
              <a:gd name="connsiteY4" fmla="*/ 5214578 h 36414983"/>
              <a:gd name="connsiteX5" fmla="*/ 14012676 w 14012676"/>
              <a:gd name="connsiteY5" fmla="*/ 0 h 36414983"/>
              <a:gd name="connsiteX6" fmla="*/ 14012673 w 14012676"/>
              <a:gd name="connsiteY6" fmla="*/ 20937359 h 36414983"/>
              <a:gd name="connsiteX7" fmla="*/ 8379200 w 14012676"/>
              <a:gd name="connsiteY7" fmla="*/ 36414983 h 36414983"/>
              <a:gd name="connsiteX0" fmla="*/ 6660521 w 14012676"/>
              <a:gd name="connsiteY0" fmla="*/ 22797921 h 36414983"/>
              <a:gd name="connsiteX1" fmla="*/ 6660557 w 14012676"/>
              <a:gd name="connsiteY1" fmla="*/ 23638059 h 36414983"/>
              <a:gd name="connsiteX2" fmla="*/ 8143835 w 14012676"/>
              <a:gd name="connsiteY2" fmla="*/ 23958976 h 36414983"/>
              <a:gd name="connsiteX3" fmla="*/ 8124998 w 14012676"/>
              <a:gd name="connsiteY3" fmla="*/ 6873766 h 36414983"/>
              <a:gd name="connsiteX4" fmla="*/ 0 w 14012676"/>
              <a:gd name="connsiteY4" fmla="*/ 5214578 h 36414983"/>
              <a:gd name="connsiteX5" fmla="*/ 14012676 w 14012676"/>
              <a:gd name="connsiteY5" fmla="*/ 0 h 36414983"/>
              <a:gd name="connsiteX6" fmla="*/ 14012673 w 14012676"/>
              <a:gd name="connsiteY6" fmla="*/ 20937359 h 36414983"/>
              <a:gd name="connsiteX7" fmla="*/ 11108085 w 14012676"/>
              <a:gd name="connsiteY7" fmla="*/ 29944367 h 36414983"/>
              <a:gd name="connsiteX8" fmla="*/ 8379200 w 14012676"/>
              <a:gd name="connsiteY8" fmla="*/ 36414983 h 36414983"/>
              <a:gd name="connsiteX0" fmla="*/ 6660521 w 14012676"/>
              <a:gd name="connsiteY0" fmla="*/ 22797921 h 30605290"/>
              <a:gd name="connsiteX1" fmla="*/ 6660557 w 14012676"/>
              <a:gd name="connsiteY1" fmla="*/ 23638059 h 30605290"/>
              <a:gd name="connsiteX2" fmla="*/ 8143835 w 14012676"/>
              <a:gd name="connsiteY2" fmla="*/ 23958976 h 30605290"/>
              <a:gd name="connsiteX3" fmla="*/ 8124998 w 14012676"/>
              <a:gd name="connsiteY3" fmla="*/ 6873766 h 30605290"/>
              <a:gd name="connsiteX4" fmla="*/ 0 w 14012676"/>
              <a:gd name="connsiteY4" fmla="*/ 5214578 h 30605290"/>
              <a:gd name="connsiteX5" fmla="*/ 14012676 w 14012676"/>
              <a:gd name="connsiteY5" fmla="*/ 0 h 30605290"/>
              <a:gd name="connsiteX6" fmla="*/ 14012673 w 14012676"/>
              <a:gd name="connsiteY6" fmla="*/ 20937359 h 30605290"/>
              <a:gd name="connsiteX7" fmla="*/ 11108085 w 14012676"/>
              <a:gd name="connsiteY7" fmla="*/ 29944367 h 30605290"/>
              <a:gd name="connsiteX8" fmla="*/ 8771710 w 14012676"/>
              <a:gd name="connsiteY8" fmla="*/ 27724008 h 30605290"/>
              <a:gd name="connsiteX0" fmla="*/ 6660521 w 14012676"/>
              <a:gd name="connsiteY0" fmla="*/ 22797921 h 30591638"/>
              <a:gd name="connsiteX1" fmla="*/ 6660557 w 14012676"/>
              <a:gd name="connsiteY1" fmla="*/ 23638059 h 30591638"/>
              <a:gd name="connsiteX2" fmla="*/ 8143835 w 14012676"/>
              <a:gd name="connsiteY2" fmla="*/ 23958976 h 30591638"/>
              <a:gd name="connsiteX3" fmla="*/ 8124998 w 14012676"/>
              <a:gd name="connsiteY3" fmla="*/ 6873766 h 30591638"/>
              <a:gd name="connsiteX4" fmla="*/ 0 w 14012676"/>
              <a:gd name="connsiteY4" fmla="*/ 5214578 h 30591638"/>
              <a:gd name="connsiteX5" fmla="*/ 14012676 w 14012676"/>
              <a:gd name="connsiteY5" fmla="*/ 0 h 30591638"/>
              <a:gd name="connsiteX6" fmla="*/ 14012673 w 14012676"/>
              <a:gd name="connsiteY6" fmla="*/ 20937359 h 30591638"/>
              <a:gd name="connsiteX7" fmla="*/ 11108085 w 14012676"/>
              <a:gd name="connsiteY7" fmla="*/ 29944367 h 30591638"/>
              <a:gd name="connsiteX8" fmla="*/ 4571833 w 14012676"/>
              <a:gd name="connsiteY8" fmla="*/ 27565995 h 30591638"/>
              <a:gd name="connsiteX0" fmla="*/ 6660521 w 14012676"/>
              <a:gd name="connsiteY0" fmla="*/ 22797921 h 34855840"/>
              <a:gd name="connsiteX1" fmla="*/ 6660557 w 14012676"/>
              <a:gd name="connsiteY1" fmla="*/ 23638059 h 34855840"/>
              <a:gd name="connsiteX2" fmla="*/ 8143835 w 14012676"/>
              <a:gd name="connsiteY2" fmla="*/ 23958976 h 34855840"/>
              <a:gd name="connsiteX3" fmla="*/ 8124998 w 14012676"/>
              <a:gd name="connsiteY3" fmla="*/ 6873766 h 34855840"/>
              <a:gd name="connsiteX4" fmla="*/ 0 w 14012676"/>
              <a:gd name="connsiteY4" fmla="*/ 5214578 h 34855840"/>
              <a:gd name="connsiteX5" fmla="*/ 14012676 w 14012676"/>
              <a:gd name="connsiteY5" fmla="*/ 0 h 34855840"/>
              <a:gd name="connsiteX6" fmla="*/ 14012673 w 14012676"/>
              <a:gd name="connsiteY6" fmla="*/ 20937359 h 34855840"/>
              <a:gd name="connsiteX7" fmla="*/ 10519317 w 14012676"/>
              <a:gd name="connsiteY7" fmla="*/ 34447879 h 34855840"/>
              <a:gd name="connsiteX8" fmla="*/ 4571833 w 14012676"/>
              <a:gd name="connsiteY8" fmla="*/ 27565995 h 34855840"/>
              <a:gd name="connsiteX0" fmla="*/ 6660521 w 14012676"/>
              <a:gd name="connsiteY0" fmla="*/ 22797921 h 34855840"/>
              <a:gd name="connsiteX1" fmla="*/ 6660557 w 14012676"/>
              <a:gd name="connsiteY1" fmla="*/ 23638059 h 34855840"/>
              <a:gd name="connsiteX2" fmla="*/ 5908561 w 14012676"/>
              <a:gd name="connsiteY2" fmla="*/ 21297364 h 34855840"/>
              <a:gd name="connsiteX3" fmla="*/ 8124998 w 14012676"/>
              <a:gd name="connsiteY3" fmla="*/ 6873766 h 34855840"/>
              <a:gd name="connsiteX4" fmla="*/ 0 w 14012676"/>
              <a:gd name="connsiteY4" fmla="*/ 5214578 h 34855840"/>
              <a:gd name="connsiteX5" fmla="*/ 14012676 w 14012676"/>
              <a:gd name="connsiteY5" fmla="*/ 0 h 34855840"/>
              <a:gd name="connsiteX6" fmla="*/ 14012673 w 14012676"/>
              <a:gd name="connsiteY6" fmla="*/ 20937359 h 34855840"/>
              <a:gd name="connsiteX7" fmla="*/ 10519317 w 14012676"/>
              <a:gd name="connsiteY7" fmla="*/ 34447879 h 34855840"/>
              <a:gd name="connsiteX8" fmla="*/ 4571833 w 14012676"/>
              <a:gd name="connsiteY8" fmla="*/ 27565995 h 34855840"/>
              <a:gd name="connsiteX0" fmla="*/ 6660521 w 14012676"/>
              <a:gd name="connsiteY0" fmla="*/ 22797921 h 34855840"/>
              <a:gd name="connsiteX1" fmla="*/ 6660557 w 14012676"/>
              <a:gd name="connsiteY1" fmla="*/ 23638059 h 34855840"/>
              <a:gd name="connsiteX2" fmla="*/ 5908561 w 14012676"/>
              <a:gd name="connsiteY2" fmla="*/ 21297364 h 34855840"/>
              <a:gd name="connsiteX3" fmla="*/ 5952690 w 14012676"/>
              <a:gd name="connsiteY3" fmla="*/ 17393473 h 34855840"/>
              <a:gd name="connsiteX4" fmla="*/ 0 w 14012676"/>
              <a:gd name="connsiteY4" fmla="*/ 5214578 h 34855840"/>
              <a:gd name="connsiteX5" fmla="*/ 14012676 w 14012676"/>
              <a:gd name="connsiteY5" fmla="*/ 0 h 34855840"/>
              <a:gd name="connsiteX6" fmla="*/ 14012673 w 14012676"/>
              <a:gd name="connsiteY6" fmla="*/ 20937359 h 34855840"/>
              <a:gd name="connsiteX7" fmla="*/ 10519317 w 14012676"/>
              <a:gd name="connsiteY7" fmla="*/ 34447879 h 34855840"/>
              <a:gd name="connsiteX8" fmla="*/ 4571833 w 14012676"/>
              <a:gd name="connsiteY8" fmla="*/ 27565995 h 34855840"/>
              <a:gd name="connsiteX0" fmla="*/ 8895794 w 16247949"/>
              <a:gd name="connsiteY0" fmla="*/ 22797921 h 34855840"/>
              <a:gd name="connsiteX1" fmla="*/ 8895830 w 16247949"/>
              <a:gd name="connsiteY1" fmla="*/ 23638059 h 34855840"/>
              <a:gd name="connsiteX2" fmla="*/ 8143834 w 16247949"/>
              <a:gd name="connsiteY2" fmla="*/ 21297364 h 34855840"/>
              <a:gd name="connsiteX3" fmla="*/ 8187963 w 16247949"/>
              <a:gd name="connsiteY3" fmla="*/ 17393473 h 34855840"/>
              <a:gd name="connsiteX4" fmla="*/ 0 w 16247949"/>
              <a:gd name="connsiteY4" fmla="*/ 20233677 h 34855840"/>
              <a:gd name="connsiteX5" fmla="*/ 16247949 w 16247949"/>
              <a:gd name="connsiteY5" fmla="*/ 0 h 34855840"/>
              <a:gd name="connsiteX6" fmla="*/ 16247946 w 16247949"/>
              <a:gd name="connsiteY6" fmla="*/ 20937359 h 34855840"/>
              <a:gd name="connsiteX7" fmla="*/ 12754590 w 16247949"/>
              <a:gd name="connsiteY7" fmla="*/ 34447879 h 34855840"/>
              <a:gd name="connsiteX8" fmla="*/ 6807106 w 16247949"/>
              <a:gd name="connsiteY8" fmla="*/ 27565995 h 34855840"/>
              <a:gd name="connsiteX0" fmla="*/ 9333686 w 16685838"/>
              <a:gd name="connsiteY0" fmla="*/ 5941042 h 17998961"/>
              <a:gd name="connsiteX1" fmla="*/ 9333722 w 16685838"/>
              <a:gd name="connsiteY1" fmla="*/ 6781180 h 17998961"/>
              <a:gd name="connsiteX2" fmla="*/ 8581726 w 16685838"/>
              <a:gd name="connsiteY2" fmla="*/ 4440485 h 17998961"/>
              <a:gd name="connsiteX3" fmla="*/ 8625855 w 16685838"/>
              <a:gd name="connsiteY3" fmla="*/ 536594 h 17998961"/>
              <a:gd name="connsiteX4" fmla="*/ 437892 w 16685838"/>
              <a:gd name="connsiteY4" fmla="*/ 3376798 h 17998961"/>
              <a:gd name="connsiteX5" fmla="*/ 0 w 16685838"/>
              <a:gd name="connsiteY5" fmla="*/ 0 h 17998961"/>
              <a:gd name="connsiteX6" fmla="*/ 16685838 w 16685838"/>
              <a:gd name="connsiteY6" fmla="*/ 4080480 h 17998961"/>
              <a:gd name="connsiteX7" fmla="*/ 13192482 w 16685838"/>
              <a:gd name="connsiteY7" fmla="*/ 17591000 h 17998961"/>
              <a:gd name="connsiteX8" fmla="*/ 7244998 w 16685838"/>
              <a:gd name="connsiteY8" fmla="*/ 10709116 h 17998961"/>
              <a:gd name="connsiteX0" fmla="*/ 9333686 w 16685838"/>
              <a:gd name="connsiteY0" fmla="*/ 5941042 h 17998961"/>
              <a:gd name="connsiteX1" fmla="*/ 9333722 w 16685838"/>
              <a:gd name="connsiteY1" fmla="*/ 6781180 h 17998961"/>
              <a:gd name="connsiteX2" fmla="*/ 8581726 w 16685838"/>
              <a:gd name="connsiteY2" fmla="*/ 4440485 h 17998961"/>
              <a:gd name="connsiteX3" fmla="*/ 8625855 w 16685838"/>
              <a:gd name="connsiteY3" fmla="*/ 536594 h 17998961"/>
              <a:gd name="connsiteX4" fmla="*/ 437892 w 16685838"/>
              <a:gd name="connsiteY4" fmla="*/ 3376798 h 17998961"/>
              <a:gd name="connsiteX5" fmla="*/ 0 w 16685838"/>
              <a:gd name="connsiteY5" fmla="*/ 0 h 17998961"/>
              <a:gd name="connsiteX6" fmla="*/ 16685838 w 16685838"/>
              <a:gd name="connsiteY6" fmla="*/ 4080480 h 17998961"/>
              <a:gd name="connsiteX7" fmla="*/ 13192482 w 16685838"/>
              <a:gd name="connsiteY7" fmla="*/ 17591000 h 17998961"/>
              <a:gd name="connsiteX8" fmla="*/ 7244998 w 16685838"/>
              <a:gd name="connsiteY8" fmla="*/ 10709116 h 17998961"/>
              <a:gd name="connsiteX0" fmla="*/ 9333686 w 16685838"/>
              <a:gd name="connsiteY0" fmla="*/ 5941042 h 17591000"/>
              <a:gd name="connsiteX1" fmla="*/ 9333722 w 16685838"/>
              <a:gd name="connsiteY1" fmla="*/ 6781180 h 17591000"/>
              <a:gd name="connsiteX2" fmla="*/ 8581726 w 16685838"/>
              <a:gd name="connsiteY2" fmla="*/ 4440485 h 17591000"/>
              <a:gd name="connsiteX3" fmla="*/ 8625855 w 16685838"/>
              <a:gd name="connsiteY3" fmla="*/ 536594 h 17591000"/>
              <a:gd name="connsiteX4" fmla="*/ 437892 w 16685838"/>
              <a:gd name="connsiteY4" fmla="*/ 3376798 h 17591000"/>
              <a:gd name="connsiteX5" fmla="*/ 0 w 16685838"/>
              <a:gd name="connsiteY5" fmla="*/ 0 h 17591000"/>
              <a:gd name="connsiteX6" fmla="*/ 16685838 w 16685838"/>
              <a:gd name="connsiteY6" fmla="*/ 4080480 h 17591000"/>
              <a:gd name="connsiteX7" fmla="*/ 13192482 w 16685838"/>
              <a:gd name="connsiteY7" fmla="*/ 17591000 h 17591000"/>
              <a:gd name="connsiteX0" fmla="*/ 9333686 w 16685838"/>
              <a:gd name="connsiteY0" fmla="*/ 5941042 h 6781181"/>
              <a:gd name="connsiteX1" fmla="*/ 9333722 w 16685838"/>
              <a:gd name="connsiteY1" fmla="*/ 6781180 h 6781181"/>
              <a:gd name="connsiteX2" fmla="*/ 8581726 w 16685838"/>
              <a:gd name="connsiteY2" fmla="*/ 4440485 h 6781181"/>
              <a:gd name="connsiteX3" fmla="*/ 8625855 w 16685838"/>
              <a:gd name="connsiteY3" fmla="*/ 536594 h 6781181"/>
              <a:gd name="connsiteX4" fmla="*/ 437892 w 16685838"/>
              <a:gd name="connsiteY4" fmla="*/ 3376798 h 6781181"/>
              <a:gd name="connsiteX5" fmla="*/ 0 w 16685838"/>
              <a:gd name="connsiteY5" fmla="*/ 0 h 6781181"/>
              <a:gd name="connsiteX6" fmla="*/ 16685838 w 16685838"/>
              <a:gd name="connsiteY6" fmla="*/ 4080480 h 6781181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625855 w 9333722"/>
              <a:gd name="connsiteY3" fmla="*/ 1652595 h 7897182"/>
              <a:gd name="connsiteX4" fmla="*/ 437892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720303 w 9333722"/>
              <a:gd name="connsiteY3" fmla="*/ 1589223 h 7897182"/>
              <a:gd name="connsiteX4" fmla="*/ 437892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625855 w 9333722"/>
              <a:gd name="connsiteY3" fmla="*/ 1589223 h 7897182"/>
              <a:gd name="connsiteX4" fmla="*/ 437892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625855 w 9333722"/>
              <a:gd name="connsiteY3" fmla="*/ 1589223 h 7897182"/>
              <a:gd name="connsiteX4" fmla="*/ 595306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6676813 h 7516952"/>
              <a:gd name="connsiteX1" fmla="*/ 9333722 w 9333722"/>
              <a:gd name="connsiteY1" fmla="*/ 7516951 h 7516952"/>
              <a:gd name="connsiteX2" fmla="*/ 8581726 w 9333722"/>
              <a:gd name="connsiteY2" fmla="*/ 5176256 h 7516952"/>
              <a:gd name="connsiteX3" fmla="*/ 8625855 w 9333722"/>
              <a:gd name="connsiteY3" fmla="*/ 1208993 h 7516952"/>
              <a:gd name="connsiteX4" fmla="*/ 595306 w 9333722"/>
              <a:gd name="connsiteY4" fmla="*/ 4112569 h 7516952"/>
              <a:gd name="connsiteX5" fmla="*/ 0 w 9333722"/>
              <a:gd name="connsiteY5" fmla="*/ 735771 h 7516952"/>
              <a:gd name="connsiteX6" fmla="*/ 2046373 w 9333722"/>
              <a:gd name="connsiteY6" fmla="*/ 0 h 7516952"/>
              <a:gd name="connsiteX0" fmla="*/ 9428137 w 9428173"/>
              <a:gd name="connsiteY0" fmla="*/ 5941042 h 6781181"/>
              <a:gd name="connsiteX1" fmla="*/ 9428173 w 9428173"/>
              <a:gd name="connsiteY1" fmla="*/ 6781180 h 6781181"/>
              <a:gd name="connsiteX2" fmla="*/ 8676177 w 9428173"/>
              <a:gd name="connsiteY2" fmla="*/ 4440485 h 6781181"/>
              <a:gd name="connsiteX3" fmla="*/ 8720306 w 9428173"/>
              <a:gd name="connsiteY3" fmla="*/ 473222 h 6781181"/>
              <a:gd name="connsiteX4" fmla="*/ 689757 w 9428173"/>
              <a:gd name="connsiteY4" fmla="*/ 3376798 h 6781181"/>
              <a:gd name="connsiteX5" fmla="*/ 94451 w 9428173"/>
              <a:gd name="connsiteY5" fmla="*/ 0 h 6781181"/>
              <a:gd name="connsiteX6" fmla="*/ 0 w 9428173"/>
              <a:gd name="connsiteY6" fmla="*/ 975266 h 6781181"/>
              <a:gd name="connsiteX0" fmla="*/ 9333686 w 9333722"/>
              <a:gd name="connsiteY0" fmla="*/ 5941042 h 10747939"/>
              <a:gd name="connsiteX1" fmla="*/ 9333722 w 9333722"/>
              <a:gd name="connsiteY1" fmla="*/ 6781180 h 10747939"/>
              <a:gd name="connsiteX2" fmla="*/ 8581726 w 9333722"/>
              <a:gd name="connsiteY2" fmla="*/ 4440485 h 10747939"/>
              <a:gd name="connsiteX3" fmla="*/ 8625855 w 9333722"/>
              <a:gd name="connsiteY3" fmla="*/ 473222 h 10747939"/>
              <a:gd name="connsiteX4" fmla="*/ 595306 w 9333722"/>
              <a:gd name="connsiteY4" fmla="*/ 3376798 h 10747939"/>
              <a:gd name="connsiteX5" fmla="*/ 0 w 9333722"/>
              <a:gd name="connsiteY5" fmla="*/ 0 h 10747939"/>
              <a:gd name="connsiteX6" fmla="*/ 377790 w 9333722"/>
              <a:gd name="connsiteY6" fmla="*/ 10747939 h 10747939"/>
              <a:gd name="connsiteX0" fmla="*/ 8955897 w 8955933"/>
              <a:gd name="connsiteY0" fmla="*/ 5467821 h 10274718"/>
              <a:gd name="connsiteX1" fmla="*/ 8955933 w 8955933"/>
              <a:gd name="connsiteY1" fmla="*/ 6307959 h 10274718"/>
              <a:gd name="connsiteX2" fmla="*/ 8203937 w 8955933"/>
              <a:gd name="connsiteY2" fmla="*/ 3967264 h 10274718"/>
              <a:gd name="connsiteX3" fmla="*/ 8248066 w 8955933"/>
              <a:gd name="connsiteY3" fmla="*/ 1 h 10274718"/>
              <a:gd name="connsiteX4" fmla="*/ 217517 w 8955933"/>
              <a:gd name="connsiteY4" fmla="*/ 2903577 h 10274718"/>
              <a:gd name="connsiteX5" fmla="*/ 913002 w 8955933"/>
              <a:gd name="connsiteY5" fmla="*/ 6805734 h 10274718"/>
              <a:gd name="connsiteX6" fmla="*/ 1 w 8955933"/>
              <a:gd name="connsiteY6" fmla="*/ 10274718 h 10274718"/>
              <a:gd name="connsiteX0" fmla="*/ 8738380 w 8738416"/>
              <a:gd name="connsiteY0" fmla="*/ 5467821 h 7915798"/>
              <a:gd name="connsiteX1" fmla="*/ 8738416 w 8738416"/>
              <a:gd name="connsiteY1" fmla="*/ 6307959 h 7915798"/>
              <a:gd name="connsiteX2" fmla="*/ 7986420 w 8738416"/>
              <a:gd name="connsiteY2" fmla="*/ 3967264 h 7915798"/>
              <a:gd name="connsiteX3" fmla="*/ 8030549 w 8738416"/>
              <a:gd name="connsiteY3" fmla="*/ 1 h 7915798"/>
              <a:gd name="connsiteX4" fmla="*/ 0 w 8738416"/>
              <a:gd name="connsiteY4" fmla="*/ 2903577 h 7915798"/>
              <a:gd name="connsiteX5" fmla="*/ 695485 w 8738416"/>
              <a:gd name="connsiteY5" fmla="*/ 6805734 h 7915798"/>
              <a:gd name="connsiteX6" fmla="*/ 695482 w 8738416"/>
              <a:gd name="connsiteY6" fmla="*/ 7915798 h 7915798"/>
              <a:gd name="connsiteX0" fmla="*/ 8706897 w 8706933"/>
              <a:gd name="connsiteY0" fmla="*/ 5467821 h 7915798"/>
              <a:gd name="connsiteX1" fmla="*/ 8706933 w 8706933"/>
              <a:gd name="connsiteY1" fmla="*/ 6307959 h 7915798"/>
              <a:gd name="connsiteX2" fmla="*/ 7954937 w 8706933"/>
              <a:gd name="connsiteY2" fmla="*/ 3967264 h 7915798"/>
              <a:gd name="connsiteX3" fmla="*/ 7999066 w 8706933"/>
              <a:gd name="connsiteY3" fmla="*/ 1 h 7915798"/>
              <a:gd name="connsiteX4" fmla="*/ 0 w 8706933"/>
              <a:gd name="connsiteY4" fmla="*/ 3105772 h 7915798"/>
              <a:gd name="connsiteX5" fmla="*/ 664002 w 8706933"/>
              <a:gd name="connsiteY5" fmla="*/ 6805734 h 7915798"/>
              <a:gd name="connsiteX6" fmla="*/ 663999 w 8706933"/>
              <a:gd name="connsiteY6" fmla="*/ 7915798 h 7915798"/>
              <a:gd name="connsiteX0" fmla="*/ 8706897 w 8706933"/>
              <a:gd name="connsiteY0" fmla="*/ 9107298 h 11555275"/>
              <a:gd name="connsiteX1" fmla="*/ 8706933 w 8706933"/>
              <a:gd name="connsiteY1" fmla="*/ 9947436 h 11555275"/>
              <a:gd name="connsiteX2" fmla="*/ 7954937 w 8706933"/>
              <a:gd name="connsiteY2" fmla="*/ 7606741 h 11555275"/>
              <a:gd name="connsiteX3" fmla="*/ 2261339 w 8706933"/>
              <a:gd name="connsiteY3" fmla="*/ 0 h 11555275"/>
              <a:gd name="connsiteX4" fmla="*/ 0 w 8706933"/>
              <a:gd name="connsiteY4" fmla="*/ 6745249 h 11555275"/>
              <a:gd name="connsiteX5" fmla="*/ 664002 w 8706933"/>
              <a:gd name="connsiteY5" fmla="*/ 10445211 h 11555275"/>
              <a:gd name="connsiteX6" fmla="*/ 663999 w 8706933"/>
              <a:gd name="connsiteY6" fmla="*/ 11555275 h 11555275"/>
              <a:gd name="connsiteX0" fmla="*/ 8706897 w 8706933"/>
              <a:gd name="connsiteY0" fmla="*/ 9107298 h 11555275"/>
              <a:gd name="connsiteX1" fmla="*/ 8706933 w 8706933"/>
              <a:gd name="connsiteY1" fmla="*/ 9947436 h 11555275"/>
              <a:gd name="connsiteX2" fmla="*/ 4672864 w 8706933"/>
              <a:gd name="connsiteY2" fmla="*/ 395188 h 11555275"/>
              <a:gd name="connsiteX3" fmla="*/ 2261339 w 8706933"/>
              <a:gd name="connsiteY3" fmla="*/ 0 h 11555275"/>
              <a:gd name="connsiteX4" fmla="*/ 0 w 8706933"/>
              <a:gd name="connsiteY4" fmla="*/ 6745249 h 11555275"/>
              <a:gd name="connsiteX5" fmla="*/ 664002 w 8706933"/>
              <a:gd name="connsiteY5" fmla="*/ 10445211 h 11555275"/>
              <a:gd name="connsiteX6" fmla="*/ 663999 w 8706933"/>
              <a:gd name="connsiteY6" fmla="*/ 11555275 h 11555275"/>
              <a:gd name="connsiteX0" fmla="*/ 8706897 w 8706896"/>
              <a:gd name="connsiteY0" fmla="*/ 9107298 h 11555275"/>
              <a:gd name="connsiteX1" fmla="*/ 5802652 w 8706896"/>
              <a:gd name="connsiteY1" fmla="*/ 444358 h 11555275"/>
              <a:gd name="connsiteX2" fmla="*/ 4672864 w 8706896"/>
              <a:gd name="connsiteY2" fmla="*/ 395188 h 11555275"/>
              <a:gd name="connsiteX3" fmla="*/ 2261339 w 8706896"/>
              <a:gd name="connsiteY3" fmla="*/ 0 h 11555275"/>
              <a:gd name="connsiteX4" fmla="*/ 0 w 8706896"/>
              <a:gd name="connsiteY4" fmla="*/ 6745249 h 11555275"/>
              <a:gd name="connsiteX5" fmla="*/ 664002 w 8706896"/>
              <a:gd name="connsiteY5" fmla="*/ 10445211 h 11555275"/>
              <a:gd name="connsiteX6" fmla="*/ 663999 w 8706896"/>
              <a:gd name="connsiteY6" fmla="*/ 11555275 h 11555275"/>
              <a:gd name="connsiteX0" fmla="*/ 8706897 w 8706896"/>
              <a:gd name="connsiteY0" fmla="*/ 9107298 h 11555275"/>
              <a:gd name="connsiteX1" fmla="*/ 5802652 w 8706896"/>
              <a:gd name="connsiteY1" fmla="*/ 444358 h 11555275"/>
              <a:gd name="connsiteX2" fmla="*/ 2642228 w 8706896"/>
              <a:gd name="connsiteY2" fmla="*/ 462585 h 11555275"/>
              <a:gd name="connsiteX3" fmla="*/ 2261339 w 8706896"/>
              <a:gd name="connsiteY3" fmla="*/ 0 h 11555275"/>
              <a:gd name="connsiteX4" fmla="*/ 0 w 8706896"/>
              <a:gd name="connsiteY4" fmla="*/ 6745249 h 11555275"/>
              <a:gd name="connsiteX5" fmla="*/ 664002 w 8706896"/>
              <a:gd name="connsiteY5" fmla="*/ 10445211 h 11555275"/>
              <a:gd name="connsiteX6" fmla="*/ 663999 w 8706896"/>
              <a:gd name="connsiteY6" fmla="*/ 11555275 h 11555275"/>
              <a:gd name="connsiteX0" fmla="*/ 8706897 w 8706896"/>
              <a:gd name="connsiteY0" fmla="*/ 8662940 h 13574369"/>
              <a:gd name="connsiteX1" fmla="*/ 5802652 w 8706896"/>
              <a:gd name="connsiteY1" fmla="*/ 0 h 13574369"/>
              <a:gd name="connsiteX2" fmla="*/ 2642228 w 8706896"/>
              <a:gd name="connsiteY2" fmla="*/ 18227 h 13574369"/>
              <a:gd name="connsiteX3" fmla="*/ 2379400 w 8706896"/>
              <a:gd name="connsiteY3" fmla="*/ 13574369 h 13574369"/>
              <a:gd name="connsiteX4" fmla="*/ 0 w 8706896"/>
              <a:gd name="connsiteY4" fmla="*/ 6300891 h 13574369"/>
              <a:gd name="connsiteX5" fmla="*/ 664002 w 8706896"/>
              <a:gd name="connsiteY5" fmla="*/ 10000853 h 13574369"/>
              <a:gd name="connsiteX6" fmla="*/ 663999 w 8706896"/>
              <a:gd name="connsiteY6" fmla="*/ 11110917 h 13574369"/>
              <a:gd name="connsiteX0" fmla="*/ 8706897 w 8706896"/>
              <a:gd name="connsiteY0" fmla="*/ 8981701 h 13893130"/>
              <a:gd name="connsiteX1" fmla="*/ 5802652 w 8706896"/>
              <a:gd name="connsiteY1" fmla="*/ 318761 h 13893130"/>
              <a:gd name="connsiteX2" fmla="*/ 2429720 w 8706896"/>
              <a:gd name="connsiteY2" fmla="*/ 0 h 13893130"/>
              <a:gd name="connsiteX3" fmla="*/ 2379400 w 8706896"/>
              <a:gd name="connsiteY3" fmla="*/ 13893130 h 13893130"/>
              <a:gd name="connsiteX4" fmla="*/ 0 w 8706896"/>
              <a:gd name="connsiteY4" fmla="*/ 6619652 h 13893130"/>
              <a:gd name="connsiteX5" fmla="*/ 664002 w 8706896"/>
              <a:gd name="connsiteY5" fmla="*/ 10319614 h 13893130"/>
              <a:gd name="connsiteX6" fmla="*/ 663999 w 8706896"/>
              <a:gd name="connsiteY6" fmla="*/ 11429678 h 13893130"/>
              <a:gd name="connsiteX0" fmla="*/ 8042899 w 8042898"/>
              <a:gd name="connsiteY0" fmla="*/ 8981701 h 13893130"/>
              <a:gd name="connsiteX1" fmla="*/ 5138654 w 8042898"/>
              <a:gd name="connsiteY1" fmla="*/ 318761 h 13893130"/>
              <a:gd name="connsiteX2" fmla="*/ 1765722 w 8042898"/>
              <a:gd name="connsiteY2" fmla="*/ 0 h 13893130"/>
              <a:gd name="connsiteX3" fmla="*/ 1715402 w 8042898"/>
              <a:gd name="connsiteY3" fmla="*/ 13893130 h 13893130"/>
              <a:gd name="connsiteX4" fmla="*/ 2216671 w 8042898"/>
              <a:gd name="connsiteY4" fmla="*/ 13157232 h 13893130"/>
              <a:gd name="connsiteX5" fmla="*/ 4 w 8042898"/>
              <a:gd name="connsiteY5" fmla="*/ 10319614 h 13893130"/>
              <a:gd name="connsiteX6" fmla="*/ 1 w 8042898"/>
              <a:gd name="connsiteY6" fmla="*/ 11429678 h 13893130"/>
              <a:gd name="connsiteX0" fmla="*/ 8042899 w 8042898"/>
              <a:gd name="connsiteY0" fmla="*/ 15039734 h 19951163"/>
              <a:gd name="connsiteX1" fmla="*/ 5138654 w 8042898"/>
              <a:gd name="connsiteY1" fmla="*/ 6376794 h 19951163"/>
              <a:gd name="connsiteX2" fmla="*/ 1765722 w 8042898"/>
              <a:gd name="connsiteY2" fmla="*/ 6058033 h 19951163"/>
              <a:gd name="connsiteX3" fmla="*/ 1715402 w 8042898"/>
              <a:gd name="connsiteY3" fmla="*/ 19951163 h 19951163"/>
              <a:gd name="connsiteX4" fmla="*/ 2216671 w 8042898"/>
              <a:gd name="connsiteY4" fmla="*/ 19215265 h 19951163"/>
              <a:gd name="connsiteX5" fmla="*/ 2432045 w 8042898"/>
              <a:gd name="connsiteY5" fmla="*/ 0 h 19951163"/>
              <a:gd name="connsiteX6" fmla="*/ 1 w 8042898"/>
              <a:gd name="connsiteY6" fmla="*/ 17487711 h 19951163"/>
              <a:gd name="connsiteX0" fmla="*/ 6327497 w 6327496"/>
              <a:gd name="connsiteY0" fmla="*/ 15039734 h 19951163"/>
              <a:gd name="connsiteX1" fmla="*/ 3423252 w 6327496"/>
              <a:gd name="connsiteY1" fmla="*/ 6376794 h 19951163"/>
              <a:gd name="connsiteX2" fmla="*/ 50320 w 6327496"/>
              <a:gd name="connsiteY2" fmla="*/ 6058033 h 19951163"/>
              <a:gd name="connsiteX3" fmla="*/ 0 w 6327496"/>
              <a:gd name="connsiteY3" fmla="*/ 19951163 h 19951163"/>
              <a:gd name="connsiteX4" fmla="*/ 501269 w 6327496"/>
              <a:gd name="connsiteY4" fmla="*/ 19215265 h 19951163"/>
              <a:gd name="connsiteX5" fmla="*/ 716643 w 6327496"/>
              <a:gd name="connsiteY5" fmla="*/ 0 h 19951163"/>
              <a:gd name="connsiteX6" fmla="*/ 4447341 w 6327496"/>
              <a:gd name="connsiteY6" fmla="*/ 570882 h 19951163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501269 w 6327496"/>
              <a:gd name="connsiteY4" fmla="*/ 19687049 h 20422947"/>
              <a:gd name="connsiteX5" fmla="*/ 716643 w 6327496"/>
              <a:gd name="connsiteY5" fmla="*/ 0 h 20422947"/>
              <a:gd name="connsiteX6" fmla="*/ 4447341 w 6327496"/>
              <a:gd name="connsiteY6" fmla="*/ 1042666 h 20422947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266448 w 6327496"/>
              <a:gd name="connsiteY4" fmla="*/ 20007515 h 20422947"/>
              <a:gd name="connsiteX5" fmla="*/ 501269 w 6327496"/>
              <a:gd name="connsiteY5" fmla="*/ 19687049 h 20422947"/>
              <a:gd name="connsiteX6" fmla="*/ 716643 w 6327496"/>
              <a:gd name="connsiteY6" fmla="*/ 0 h 20422947"/>
              <a:gd name="connsiteX7" fmla="*/ 4447341 w 6327496"/>
              <a:gd name="connsiteY7" fmla="*/ 1042666 h 20422947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266448 w 6327496"/>
              <a:gd name="connsiteY4" fmla="*/ 20007515 h 20422947"/>
              <a:gd name="connsiteX5" fmla="*/ 501269 w 6327496"/>
              <a:gd name="connsiteY5" fmla="*/ 19687049 h 20422947"/>
              <a:gd name="connsiteX6" fmla="*/ 716643 w 6327496"/>
              <a:gd name="connsiteY6" fmla="*/ 0 h 20422947"/>
              <a:gd name="connsiteX7" fmla="*/ 4447341 w 6327496"/>
              <a:gd name="connsiteY7" fmla="*/ 1042666 h 20422947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501269 w 6327496"/>
              <a:gd name="connsiteY4" fmla="*/ 19687049 h 20422947"/>
              <a:gd name="connsiteX5" fmla="*/ 716643 w 6327496"/>
              <a:gd name="connsiteY5" fmla="*/ 0 h 20422947"/>
              <a:gd name="connsiteX6" fmla="*/ 4447341 w 6327496"/>
              <a:gd name="connsiteY6" fmla="*/ 1042666 h 20422947"/>
              <a:gd name="connsiteX0" fmla="*/ 6327497 w 6327496"/>
              <a:gd name="connsiteY0" fmla="*/ 15511518 h 22154902"/>
              <a:gd name="connsiteX1" fmla="*/ 3423252 w 6327496"/>
              <a:gd name="connsiteY1" fmla="*/ 6848578 h 22154902"/>
              <a:gd name="connsiteX2" fmla="*/ 50320 w 6327496"/>
              <a:gd name="connsiteY2" fmla="*/ 6529817 h 22154902"/>
              <a:gd name="connsiteX3" fmla="*/ 0 w 6327496"/>
              <a:gd name="connsiteY3" fmla="*/ 20422947 h 22154902"/>
              <a:gd name="connsiteX4" fmla="*/ 501269 w 6327496"/>
              <a:gd name="connsiteY4" fmla="*/ 19687049 h 22154902"/>
              <a:gd name="connsiteX5" fmla="*/ 716643 w 6327496"/>
              <a:gd name="connsiteY5" fmla="*/ 0 h 22154902"/>
              <a:gd name="connsiteX6" fmla="*/ 4447341 w 6327496"/>
              <a:gd name="connsiteY6" fmla="*/ 1042666 h 22154902"/>
              <a:gd name="connsiteX0" fmla="*/ 6327497 w 6327496"/>
              <a:gd name="connsiteY0" fmla="*/ 15511518 h 21248985"/>
              <a:gd name="connsiteX1" fmla="*/ 3423252 w 6327496"/>
              <a:gd name="connsiteY1" fmla="*/ 6848578 h 21248985"/>
              <a:gd name="connsiteX2" fmla="*/ 50320 w 6327496"/>
              <a:gd name="connsiteY2" fmla="*/ 6529817 h 21248985"/>
              <a:gd name="connsiteX3" fmla="*/ 0 w 6327496"/>
              <a:gd name="connsiteY3" fmla="*/ 17996629 h 21248985"/>
              <a:gd name="connsiteX4" fmla="*/ 501269 w 6327496"/>
              <a:gd name="connsiteY4" fmla="*/ 19687049 h 21248985"/>
              <a:gd name="connsiteX5" fmla="*/ 716643 w 6327496"/>
              <a:gd name="connsiteY5" fmla="*/ 0 h 21248985"/>
              <a:gd name="connsiteX6" fmla="*/ 4447341 w 6327496"/>
              <a:gd name="connsiteY6" fmla="*/ 1042666 h 21248985"/>
              <a:gd name="connsiteX0" fmla="*/ 6327497 w 6327496"/>
              <a:gd name="connsiteY0" fmla="*/ 15511518 h 21597564"/>
              <a:gd name="connsiteX1" fmla="*/ 3423252 w 6327496"/>
              <a:gd name="connsiteY1" fmla="*/ 6848578 h 21597564"/>
              <a:gd name="connsiteX2" fmla="*/ 50320 w 6327496"/>
              <a:gd name="connsiteY2" fmla="*/ 6529817 h 21597564"/>
              <a:gd name="connsiteX3" fmla="*/ 0 w 6327496"/>
              <a:gd name="connsiteY3" fmla="*/ 19142390 h 21597564"/>
              <a:gd name="connsiteX4" fmla="*/ 501269 w 6327496"/>
              <a:gd name="connsiteY4" fmla="*/ 19687049 h 21597564"/>
              <a:gd name="connsiteX5" fmla="*/ 716643 w 6327496"/>
              <a:gd name="connsiteY5" fmla="*/ 0 h 21597564"/>
              <a:gd name="connsiteX6" fmla="*/ 4447341 w 6327496"/>
              <a:gd name="connsiteY6" fmla="*/ 1042666 h 21597564"/>
              <a:gd name="connsiteX0" fmla="*/ 6327497 w 6327496"/>
              <a:gd name="connsiteY0" fmla="*/ 15511518 h 22045106"/>
              <a:gd name="connsiteX1" fmla="*/ 3423252 w 6327496"/>
              <a:gd name="connsiteY1" fmla="*/ 6848578 h 22045106"/>
              <a:gd name="connsiteX2" fmla="*/ 50320 w 6327496"/>
              <a:gd name="connsiteY2" fmla="*/ 6529817 h 22045106"/>
              <a:gd name="connsiteX3" fmla="*/ 0 w 6327496"/>
              <a:gd name="connsiteY3" fmla="*/ 19142390 h 22045106"/>
              <a:gd name="connsiteX4" fmla="*/ 290060 w 6327496"/>
              <a:gd name="connsiteY4" fmla="*/ 21625061 h 22045106"/>
              <a:gd name="connsiteX5" fmla="*/ 501269 w 6327496"/>
              <a:gd name="connsiteY5" fmla="*/ 19687049 h 22045106"/>
              <a:gd name="connsiteX6" fmla="*/ 716643 w 6327496"/>
              <a:gd name="connsiteY6" fmla="*/ 0 h 22045106"/>
              <a:gd name="connsiteX7" fmla="*/ 4447341 w 6327496"/>
              <a:gd name="connsiteY7" fmla="*/ 1042666 h 22045106"/>
              <a:gd name="connsiteX0" fmla="*/ 6327497 w 6327496"/>
              <a:gd name="connsiteY0" fmla="*/ 15511518 h 22045106"/>
              <a:gd name="connsiteX1" fmla="*/ 3423252 w 6327496"/>
              <a:gd name="connsiteY1" fmla="*/ 6848578 h 22045106"/>
              <a:gd name="connsiteX2" fmla="*/ 50320 w 6327496"/>
              <a:gd name="connsiteY2" fmla="*/ 6529817 h 22045106"/>
              <a:gd name="connsiteX3" fmla="*/ 0 w 6327496"/>
              <a:gd name="connsiteY3" fmla="*/ 19142390 h 22045106"/>
              <a:gd name="connsiteX4" fmla="*/ 290060 w 6327496"/>
              <a:gd name="connsiteY4" fmla="*/ 21625061 h 22045106"/>
              <a:gd name="connsiteX5" fmla="*/ 501269 w 6327496"/>
              <a:gd name="connsiteY5" fmla="*/ 19687049 h 22045106"/>
              <a:gd name="connsiteX6" fmla="*/ 716643 w 6327496"/>
              <a:gd name="connsiteY6" fmla="*/ 0 h 22045106"/>
              <a:gd name="connsiteX7" fmla="*/ 4447341 w 6327496"/>
              <a:gd name="connsiteY7" fmla="*/ 1042666 h 22045106"/>
              <a:gd name="connsiteX0" fmla="*/ 6327497 w 6327496"/>
              <a:gd name="connsiteY0" fmla="*/ 15511518 h 21572820"/>
              <a:gd name="connsiteX1" fmla="*/ 3423252 w 6327496"/>
              <a:gd name="connsiteY1" fmla="*/ 6848578 h 21572820"/>
              <a:gd name="connsiteX2" fmla="*/ 50320 w 6327496"/>
              <a:gd name="connsiteY2" fmla="*/ 6529817 h 21572820"/>
              <a:gd name="connsiteX3" fmla="*/ 0 w 6327496"/>
              <a:gd name="connsiteY3" fmla="*/ 19142390 h 21572820"/>
              <a:gd name="connsiteX4" fmla="*/ 219224 w 6327496"/>
              <a:gd name="connsiteY4" fmla="*/ 20546697 h 21572820"/>
              <a:gd name="connsiteX5" fmla="*/ 501269 w 6327496"/>
              <a:gd name="connsiteY5" fmla="*/ 19687049 h 21572820"/>
              <a:gd name="connsiteX6" fmla="*/ 716643 w 6327496"/>
              <a:gd name="connsiteY6" fmla="*/ 0 h 21572820"/>
              <a:gd name="connsiteX7" fmla="*/ 4447341 w 6327496"/>
              <a:gd name="connsiteY7" fmla="*/ 1042666 h 21572820"/>
              <a:gd name="connsiteX0" fmla="*/ 6327497 w 6327496"/>
              <a:gd name="connsiteY0" fmla="*/ 15511518 h 21572813"/>
              <a:gd name="connsiteX1" fmla="*/ 3423252 w 6327496"/>
              <a:gd name="connsiteY1" fmla="*/ 6848578 h 21572813"/>
              <a:gd name="connsiteX2" fmla="*/ 50320 w 6327496"/>
              <a:gd name="connsiteY2" fmla="*/ 6529817 h 21572813"/>
              <a:gd name="connsiteX3" fmla="*/ 0 w 6327496"/>
              <a:gd name="connsiteY3" fmla="*/ 19142390 h 21572813"/>
              <a:gd name="connsiteX4" fmla="*/ 219224 w 6327496"/>
              <a:gd name="connsiteY4" fmla="*/ 20546697 h 21572813"/>
              <a:gd name="connsiteX5" fmla="*/ 501269 w 6327496"/>
              <a:gd name="connsiteY5" fmla="*/ 19687049 h 21572813"/>
              <a:gd name="connsiteX6" fmla="*/ 716643 w 6327496"/>
              <a:gd name="connsiteY6" fmla="*/ 0 h 21572813"/>
              <a:gd name="connsiteX7" fmla="*/ 4447341 w 6327496"/>
              <a:gd name="connsiteY7" fmla="*/ 1042666 h 21572813"/>
              <a:gd name="connsiteX0" fmla="*/ 6353759 w 6353758"/>
              <a:gd name="connsiteY0" fmla="*/ 15511518 h 22282332"/>
              <a:gd name="connsiteX1" fmla="*/ 3449514 w 6353758"/>
              <a:gd name="connsiteY1" fmla="*/ 6848578 h 22282332"/>
              <a:gd name="connsiteX2" fmla="*/ 76582 w 6353758"/>
              <a:gd name="connsiteY2" fmla="*/ 6529817 h 22282332"/>
              <a:gd name="connsiteX3" fmla="*/ 26262 w 6353758"/>
              <a:gd name="connsiteY3" fmla="*/ 19142390 h 22282332"/>
              <a:gd name="connsiteX4" fmla="*/ 32977 w 6353758"/>
              <a:gd name="connsiteY4" fmla="*/ 22029448 h 22282332"/>
              <a:gd name="connsiteX5" fmla="*/ 527531 w 6353758"/>
              <a:gd name="connsiteY5" fmla="*/ 19687049 h 22282332"/>
              <a:gd name="connsiteX6" fmla="*/ 742905 w 6353758"/>
              <a:gd name="connsiteY6" fmla="*/ 0 h 22282332"/>
              <a:gd name="connsiteX7" fmla="*/ 4473603 w 6353758"/>
              <a:gd name="connsiteY7" fmla="*/ 1042666 h 22282332"/>
              <a:gd name="connsiteX0" fmla="*/ 6521371 w 6521370"/>
              <a:gd name="connsiteY0" fmla="*/ 15511518 h 22292224"/>
              <a:gd name="connsiteX1" fmla="*/ 3617126 w 6521370"/>
              <a:gd name="connsiteY1" fmla="*/ 6848578 h 22292224"/>
              <a:gd name="connsiteX2" fmla="*/ 244194 w 6521370"/>
              <a:gd name="connsiteY2" fmla="*/ 6529817 h 22292224"/>
              <a:gd name="connsiteX3" fmla="*/ 193874 w 6521370"/>
              <a:gd name="connsiteY3" fmla="*/ 19142390 h 22292224"/>
              <a:gd name="connsiteX4" fmla="*/ 200589 w 6521370"/>
              <a:gd name="connsiteY4" fmla="*/ 22029448 h 22292224"/>
              <a:gd name="connsiteX5" fmla="*/ 695143 w 6521370"/>
              <a:gd name="connsiteY5" fmla="*/ 19687049 h 22292224"/>
              <a:gd name="connsiteX6" fmla="*/ 910517 w 6521370"/>
              <a:gd name="connsiteY6" fmla="*/ 0 h 22292224"/>
              <a:gd name="connsiteX7" fmla="*/ 4641215 w 6521370"/>
              <a:gd name="connsiteY7" fmla="*/ 1042666 h 22292224"/>
              <a:gd name="connsiteX0" fmla="*/ 6327497 w 6327496"/>
              <a:gd name="connsiteY0" fmla="*/ 15511518 h 22901797"/>
              <a:gd name="connsiteX1" fmla="*/ 3423252 w 6327496"/>
              <a:gd name="connsiteY1" fmla="*/ 6848578 h 22901797"/>
              <a:gd name="connsiteX2" fmla="*/ 50320 w 6327496"/>
              <a:gd name="connsiteY2" fmla="*/ 6529817 h 22901797"/>
              <a:gd name="connsiteX3" fmla="*/ 0 w 6327496"/>
              <a:gd name="connsiteY3" fmla="*/ 19142390 h 22901797"/>
              <a:gd name="connsiteX4" fmla="*/ 573404 w 6327496"/>
              <a:gd name="connsiteY4" fmla="*/ 22838220 h 22901797"/>
              <a:gd name="connsiteX5" fmla="*/ 501269 w 6327496"/>
              <a:gd name="connsiteY5" fmla="*/ 19687049 h 22901797"/>
              <a:gd name="connsiteX6" fmla="*/ 716643 w 6327496"/>
              <a:gd name="connsiteY6" fmla="*/ 0 h 22901797"/>
              <a:gd name="connsiteX7" fmla="*/ 4447341 w 6327496"/>
              <a:gd name="connsiteY7" fmla="*/ 1042666 h 22901797"/>
              <a:gd name="connsiteX0" fmla="*/ 6391987 w 6391986"/>
              <a:gd name="connsiteY0" fmla="*/ 15511518 h 22891197"/>
              <a:gd name="connsiteX1" fmla="*/ 3487742 w 6391986"/>
              <a:gd name="connsiteY1" fmla="*/ 6848578 h 22891197"/>
              <a:gd name="connsiteX2" fmla="*/ 114810 w 6391986"/>
              <a:gd name="connsiteY2" fmla="*/ 6529817 h 22891197"/>
              <a:gd name="connsiteX3" fmla="*/ 64490 w 6391986"/>
              <a:gd name="connsiteY3" fmla="*/ 19142390 h 22891197"/>
              <a:gd name="connsiteX4" fmla="*/ 637894 w 6391986"/>
              <a:gd name="connsiteY4" fmla="*/ 22838220 h 22891197"/>
              <a:gd name="connsiteX5" fmla="*/ 565759 w 6391986"/>
              <a:gd name="connsiteY5" fmla="*/ 19687049 h 22891197"/>
              <a:gd name="connsiteX6" fmla="*/ 781133 w 6391986"/>
              <a:gd name="connsiteY6" fmla="*/ 0 h 22891197"/>
              <a:gd name="connsiteX7" fmla="*/ 4511831 w 6391986"/>
              <a:gd name="connsiteY7" fmla="*/ 1042666 h 22891197"/>
              <a:gd name="connsiteX0" fmla="*/ 6575593 w 6575592"/>
              <a:gd name="connsiteY0" fmla="*/ 15511518 h 21548337"/>
              <a:gd name="connsiteX1" fmla="*/ 3671348 w 6575592"/>
              <a:gd name="connsiteY1" fmla="*/ 6848578 h 21548337"/>
              <a:gd name="connsiteX2" fmla="*/ 298416 w 6575592"/>
              <a:gd name="connsiteY2" fmla="*/ 6529817 h 21548337"/>
              <a:gd name="connsiteX3" fmla="*/ 248096 w 6575592"/>
              <a:gd name="connsiteY3" fmla="*/ 19142390 h 21548337"/>
              <a:gd name="connsiteX4" fmla="*/ 490932 w 6575592"/>
              <a:gd name="connsiteY4" fmla="*/ 20479300 h 21548337"/>
              <a:gd name="connsiteX5" fmla="*/ 749365 w 6575592"/>
              <a:gd name="connsiteY5" fmla="*/ 19687049 h 21548337"/>
              <a:gd name="connsiteX6" fmla="*/ 964739 w 6575592"/>
              <a:gd name="connsiteY6" fmla="*/ 0 h 21548337"/>
              <a:gd name="connsiteX7" fmla="*/ 4695437 w 6575592"/>
              <a:gd name="connsiteY7" fmla="*/ 1042666 h 21548337"/>
              <a:gd name="connsiteX0" fmla="*/ 6327497 w 6327496"/>
              <a:gd name="connsiteY0" fmla="*/ 15511518 h 21878533"/>
              <a:gd name="connsiteX1" fmla="*/ 3423252 w 6327496"/>
              <a:gd name="connsiteY1" fmla="*/ 6848578 h 21878533"/>
              <a:gd name="connsiteX2" fmla="*/ 50320 w 6327496"/>
              <a:gd name="connsiteY2" fmla="*/ 6529817 h 21878533"/>
              <a:gd name="connsiteX3" fmla="*/ 0 w 6327496"/>
              <a:gd name="connsiteY3" fmla="*/ 19142390 h 21878533"/>
              <a:gd name="connsiteX4" fmla="*/ 242836 w 6327496"/>
              <a:gd name="connsiteY4" fmla="*/ 20479300 h 21878533"/>
              <a:gd name="connsiteX5" fmla="*/ 408120 w 6327496"/>
              <a:gd name="connsiteY5" fmla="*/ 21557656 h 21878533"/>
              <a:gd name="connsiteX6" fmla="*/ 501269 w 6327496"/>
              <a:gd name="connsiteY6" fmla="*/ 19687049 h 21878533"/>
              <a:gd name="connsiteX7" fmla="*/ 716643 w 6327496"/>
              <a:gd name="connsiteY7" fmla="*/ 0 h 21878533"/>
              <a:gd name="connsiteX8" fmla="*/ 4447341 w 6327496"/>
              <a:gd name="connsiteY8" fmla="*/ 1042666 h 21878533"/>
              <a:gd name="connsiteX0" fmla="*/ 6327497 w 6327496"/>
              <a:gd name="connsiteY0" fmla="*/ 15511518 h 21878533"/>
              <a:gd name="connsiteX1" fmla="*/ 3423252 w 6327496"/>
              <a:gd name="connsiteY1" fmla="*/ 6848578 h 21878533"/>
              <a:gd name="connsiteX2" fmla="*/ 50320 w 6327496"/>
              <a:gd name="connsiteY2" fmla="*/ 6529817 h 21878533"/>
              <a:gd name="connsiteX3" fmla="*/ 0 w 6327496"/>
              <a:gd name="connsiteY3" fmla="*/ 19142390 h 21878533"/>
              <a:gd name="connsiteX4" fmla="*/ 408120 w 6327496"/>
              <a:gd name="connsiteY4" fmla="*/ 21557656 h 21878533"/>
              <a:gd name="connsiteX5" fmla="*/ 501269 w 6327496"/>
              <a:gd name="connsiteY5" fmla="*/ 19687049 h 21878533"/>
              <a:gd name="connsiteX6" fmla="*/ 716643 w 6327496"/>
              <a:gd name="connsiteY6" fmla="*/ 0 h 21878533"/>
              <a:gd name="connsiteX7" fmla="*/ 4447341 w 6327496"/>
              <a:gd name="connsiteY7" fmla="*/ 1042666 h 21878533"/>
              <a:gd name="connsiteX0" fmla="*/ 6327497 w 6327496"/>
              <a:gd name="connsiteY0" fmla="*/ 15511518 h 21505931"/>
              <a:gd name="connsiteX1" fmla="*/ 3423252 w 6327496"/>
              <a:gd name="connsiteY1" fmla="*/ 6848578 h 21505931"/>
              <a:gd name="connsiteX2" fmla="*/ 50320 w 6327496"/>
              <a:gd name="connsiteY2" fmla="*/ 6529817 h 21505931"/>
              <a:gd name="connsiteX3" fmla="*/ 0 w 6327496"/>
              <a:gd name="connsiteY3" fmla="*/ 19142390 h 21505931"/>
              <a:gd name="connsiteX4" fmla="*/ 501269 w 6327496"/>
              <a:gd name="connsiteY4" fmla="*/ 19687049 h 21505931"/>
              <a:gd name="connsiteX5" fmla="*/ 716643 w 6327496"/>
              <a:gd name="connsiteY5" fmla="*/ 0 h 21505931"/>
              <a:gd name="connsiteX6" fmla="*/ 4447341 w 6327496"/>
              <a:gd name="connsiteY6" fmla="*/ 1042666 h 21505931"/>
              <a:gd name="connsiteX0" fmla="*/ 7767833 w 7767833"/>
              <a:gd name="connsiteY0" fmla="*/ 18409619 h 21505931"/>
              <a:gd name="connsiteX1" fmla="*/ 3423252 w 7767833"/>
              <a:gd name="connsiteY1" fmla="*/ 6848578 h 21505931"/>
              <a:gd name="connsiteX2" fmla="*/ 50320 w 7767833"/>
              <a:gd name="connsiteY2" fmla="*/ 6529817 h 21505931"/>
              <a:gd name="connsiteX3" fmla="*/ 0 w 7767833"/>
              <a:gd name="connsiteY3" fmla="*/ 19142390 h 21505931"/>
              <a:gd name="connsiteX4" fmla="*/ 501269 w 7767833"/>
              <a:gd name="connsiteY4" fmla="*/ 19687049 h 21505931"/>
              <a:gd name="connsiteX5" fmla="*/ 716643 w 7767833"/>
              <a:gd name="connsiteY5" fmla="*/ 0 h 21505931"/>
              <a:gd name="connsiteX6" fmla="*/ 4447341 w 7767833"/>
              <a:gd name="connsiteY6" fmla="*/ 1042666 h 21505931"/>
              <a:gd name="connsiteX0" fmla="*/ 7767833 w 7767833"/>
              <a:gd name="connsiteY0" fmla="*/ 18409619 h 21505931"/>
              <a:gd name="connsiteX1" fmla="*/ 7626195 w 7767833"/>
              <a:gd name="connsiteY1" fmla="*/ 8129135 h 21505931"/>
              <a:gd name="connsiteX2" fmla="*/ 50320 w 7767833"/>
              <a:gd name="connsiteY2" fmla="*/ 6529817 h 21505931"/>
              <a:gd name="connsiteX3" fmla="*/ 0 w 7767833"/>
              <a:gd name="connsiteY3" fmla="*/ 19142390 h 21505931"/>
              <a:gd name="connsiteX4" fmla="*/ 501269 w 7767833"/>
              <a:gd name="connsiteY4" fmla="*/ 19687049 h 21505931"/>
              <a:gd name="connsiteX5" fmla="*/ 716643 w 7767833"/>
              <a:gd name="connsiteY5" fmla="*/ 0 h 21505931"/>
              <a:gd name="connsiteX6" fmla="*/ 4447341 w 7767833"/>
              <a:gd name="connsiteY6" fmla="*/ 1042666 h 21505931"/>
              <a:gd name="connsiteX0" fmla="*/ 7578937 w 7626195"/>
              <a:gd name="connsiteY0" fmla="*/ 18948801 h 21505931"/>
              <a:gd name="connsiteX1" fmla="*/ 7626195 w 7626195"/>
              <a:gd name="connsiteY1" fmla="*/ 8129135 h 21505931"/>
              <a:gd name="connsiteX2" fmla="*/ 50320 w 7626195"/>
              <a:gd name="connsiteY2" fmla="*/ 6529817 h 21505931"/>
              <a:gd name="connsiteX3" fmla="*/ 0 w 7626195"/>
              <a:gd name="connsiteY3" fmla="*/ 19142390 h 21505931"/>
              <a:gd name="connsiteX4" fmla="*/ 501269 w 7626195"/>
              <a:gd name="connsiteY4" fmla="*/ 19687049 h 21505931"/>
              <a:gd name="connsiteX5" fmla="*/ 716643 w 7626195"/>
              <a:gd name="connsiteY5" fmla="*/ 0 h 21505931"/>
              <a:gd name="connsiteX6" fmla="*/ 4447341 w 7626195"/>
              <a:gd name="connsiteY6" fmla="*/ 1042666 h 21505931"/>
              <a:gd name="connsiteX0" fmla="*/ 7578937 w 7673419"/>
              <a:gd name="connsiteY0" fmla="*/ 18948801 h 21505931"/>
              <a:gd name="connsiteX1" fmla="*/ 7673419 w 7673419"/>
              <a:gd name="connsiteY1" fmla="*/ 8263930 h 21505931"/>
              <a:gd name="connsiteX2" fmla="*/ 50320 w 7673419"/>
              <a:gd name="connsiteY2" fmla="*/ 6529817 h 21505931"/>
              <a:gd name="connsiteX3" fmla="*/ 0 w 7673419"/>
              <a:gd name="connsiteY3" fmla="*/ 19142390 h 21505931"/>
              <a:gd name="connsiteX4" fmla="*/ 501269 w 7673419"/>
              <a:gd name="connsiteY4" fmla="*/ 19687049 h 21505931"/>
              <a:gd name="connsiteX5" fmla="*/ 716643 w 7673419"/>
              <a:gd name="connsiteY5" fmla="*/ 0 h 21505931"/>
              <a:gd name="connsiteX6" fmla="*/ 4447341 w 7673419"/>
              <a:gd name="connsiteY6" fmla="*/ 1042666 h 21505931"/>
              <a:gd name="connsiteX0" fmla="*/ 6210485 w 7673419"/>
              <a:gd name="connsiteY0" fmla="*/ 13556983 h 21505931"/>
              <a:gd name="connsiteX1" fmla="*/ 7673419 w 7673419"/>
              <a:gd name="connsiteY1" fmla="*/ 8263930 h 21505931"/>
              <a:gd name="connsiteX2" fmla="*/ 50320 w 7673419"/>
              <a:gd name="connsiteY2" fmla="*/ 6529817 h 21505931"/>
              <a:gd name="connsiteX3" fmla="*/ 0 w 7673419"/>
              <a:gd name="connsiteY3" fmla="*/ 19142390 h 21505931"/>
              <a:gd name="connsiteX4" fmla="*/ 501269 w 7673419"/>
              <a:gd name="connsiteY4" fmla="*/ 19687049 h 21505931"/>
              <a:gd name="connsiteX5" fmla="*/ 716643 w 7673419"/>
              <a:gd name="connsiteY5" fmla="*/ 0 h 21505931"/>
              <a:gd name="connsiteX6" fmla="*/ 4447341 w 7673419"/>
              <a:gd name="connsiteY6" fmla="*/ 1042666 h 21505931"/>
              <a:gd name="connsiteX0" fmla="*/ 6210485 w 6210485"/>
              <a:gd name="connsiteY0" fmla="*/ 13556983 h 21505931"/>
              <a:gd name="connsiteX1" fmla="*/ 6199699 w 6210485"/>
              <a:gd name="connsiteY1" fmla="*/ 8331328 h 21505931"/>
              <a:gd name="connsiteX2" fmla="*/ 50320 w 6210485"/>
              <a:gd name="connsiteY2" fmla="*/ 6529817 h 21505931"/>
              <a:gd name="connsiteX3" fmla="*/ 0 w 6210485"/>
              <a:gd name="connsiteY3" fmla="*/ 19142390 h 21505931"/>
              <a:gd name="connsiteX4" fmla="*/ 501269 w 6210485"/>
              <a:gd name="connsiteY4" fmla="*/ 19687049 h 21505931"/>
              <a:gd name="connsiteX5" fmla="*/ 716643 w 6210485"/>
              <a:gd name="connsiteY5" fmla="*/ 0 h 21505931"/>
              <a:gd name="connsiteX6" fmla="*/ 4447341 w 6210485"/>
              <a:gd name="connsiteY6" fmla="*/ 1042666 h 21505931"/>
              <a:gd name="connsiteX0" fmla="*/ 6210485 w 6210485"/>
              <a:gd name="connsiteY0" fmla="*/ 13556983 h 21505931"/>
              <a:gd name="connsiteX1" fmla="*/ 6199699 w 6210485"/>
              <a:gd name="connsiteY1" fmla="*/ 8331328 h 21505931"/>
              <a:gd name="connsiteX2" fmla="*/ 3471454 w 6210485"/>
              <a:gd name="connsiteY2" fmla="*/ 10101896 h 21505931"/>
              <a:gd name="connsiteX3" fmla="*/ 0 w 6210485"/>
              <a:gd name="connsiteY3" fmla="*/ 19142390 h 21505931"/>
              <a:gd name="connsiteX4" fmla="*/ 501269 w 6210485"/>
              <a:gd name="connsiteY4" fmla="*/ 19687049 h 21505931"/>
              <a:gd name="connsiteX5" fmla="*/ 716643 w 6210485"/>
              <a:gd name="connsiteY5" fmla="*/ 0 h 21505931"/>
              <a:gd name="connsiteX6" fmla="*/ 4447341 w 6210485"/>
              <a:gd name="connsiteY6" fmla="*/ 1042666 h 21505931"/>
              <a:gd name="connsiteX0" fmla="*/ 6210485 w 6210485"/>
              <a:gd name="connsiteY0" fmla="*/ 13556983 h 21505931"/>
              <a:gd name="connsiteX1" fmla="*/ 6199699 w 6210485"/>
              <a:gd name="connsiteY1" fmla="*/ 8331328 h 21505931"/>
              <a:gd name="connsiteX2" fmla="*/ 3471454 w 6210485"/>
              <a:gd name="connsiteY2" fmla="*/ 10101896 h 21505931"/>
              <a:gd name="connsiteX3" fmla="*/ 1767740 w 6210485"/>
              <a:gd name="connsiteY3" fmla="*/ 9781798 h 21505931"/>
              <a:gd name="connsiteX4" fmla="*/ 0 w 6210485"/>
              <a:gd name="connsiteY4" fmla="*/ 19142390 h 21505931"/>
              <a:gd name="connsiteX5" fmla="*/ 501269 w 6210485"/>
              <a:gd name="connsiteY5" fmla="*/ 19687049 h 21505931"/>
              <a:gd name="connsiteX6" fmla="*/ 716643 w 6210485"/>
              <a:gd name="connsiteY6" fmla="*/ 0 h 21505931"/>
              <a:gd name="connsiteX7" fmla="*/ 4447341 w 6210485"/>
              <a:gd name="connsiteY7" fmla="*/ 1042666 h 21505931"/>
              <a:gd name="connsiteX0" fmla="*/ 6792287 w 6792287"/>
              <a:gd name="connsiteY0" fmla="*/ 13556983 h 21505931"/>
              <a:gd name="connsiteX1" fmla="*/ 6781501 w 6792287"/>
              <a:gd name="connsiteY1" fmla="*/ 8331328 h 21505931"/>
              <a:gd name="connsiteX2" fmla="*/ 525 w 6792287"/>
              <a:gd name="connsiteY2" fmla="*/ 7877772 h 21505931"/>
              <a:gd name="connsiteX3" fmla="*/ 2349542 w 6792287"/>
              <a:gd name="connsiteY3" fmla="*/ 9781798 h 21505931"/>
              <a:gd name="connsiteX4" fmla="*/ 581802 w 6792287"/>
              <a:gd name="connsiteY4" fmla="*/ 19142390 h 21505931"/>
              <a:gd name="connsiteX5" fmla="*/ 1083071 w 6792287"/>
              <a:gd name="connsiteY5" fmla="*/ 19687049 h 21505931"/>
              <a:gd name="connsiteX6" fmla="*/ 1298445 w 6792287"/>
              <a:gd name="connsiteY6" fmla="*/ 0 h 21505931"/>
              <a:gd name="connsiteX7" fmla="*/ 5029143 w 6792287"/>
              <a:gd name="connsiteY7" fmla="*/ 1042666 h 21505931"/>
              <a:gd name="connsiteX0" fmla="*/ 6796067 w 6796067"/>
              <a:gd name="connsiteY0" fmla="*/ 13556983 h 21505931"/>
              <a:gd name="connsiteX1" fmla="*/ 6785281 w 6796067"/>
              <a:gd name="connsiteY1" fmla="*/ 8331328 h 21505931"/>
              <a:gd name="connsiteX2" fmla="*/ 4305 w 6796067"/>
              <a:gd name="connsiteY2" fmla="*/ 7877772 h 21505931"/>
              <a:gd name="connsiteX3" fmla="*/ 195375 w 6796067"/>
              <a:gd name="connsiteY3" fmla="*/ 21037218 h 21505931"/>
              <a:gd name="connsiteX4" fmla="*/ 585582 w 6796067"/>
              <a:gd name="connsiteY4" fmla="*/ 19142390 h 21505931"/>
              <a:gd name="connsiteX5" fmla="*/ 1086851 w 6796067"/>
              <a:gd name="connsiteY5" fmla="*/ 19687049 h 21505931"/>
              <a:gd name="connsiteX6" fmla="*/ 1302225 w 6796067"/>
              <a:gd name="connsiteY6" fmla="*/ 0 h 21505931"/>
              <a:gd name="connsiteX7" fmla="*/ 5032923 w 6796067"/>
              <a:gd name="connsiteY7" fmla="*/ 1042666 h 21505931"/>
              <a:gd name="connsiteX0" fmla="*/ 10157951 w 10157951"/>
              <a:gd name="connsiteY0" fmla="*/ 13556983 h 22385462"/>
              <a:gd name="connsiteX1" fmla="*/ 10147165 w 10157951"/>
              <a:gd name="connsiteY1" fmla="*/ 8331328 h 22385462"/>
              <a:gd name="connsiteX2" fmla="*/ 3366189 w 10157951"/>
              <a:gd name="connsiteY2" fmla="*/ 7877772 h 22385462"/>
              <a:gd name="connsiteX3" fmla="*/ 3557259 w 10157951"/>
              <a:gd name="connsiteY3" fmla="*/ 21037218 h 22385462"/>
              <a:gd name="connsiteX4" fmla="*/ 0 w 10157951"/>
              <a:gd name="connsiteY4" fmla="*/ 20962129 h 22385462"/>
              <a:gd name="connsiteX5" fmla="*/ 4448735 w 10157951"/>
              <a:gd name="connsiteY5" fmla="*/ 19687049 h 22385462"/>
              <a:gd name="connsiteX6" fmla="*/ 4664109 w 10157951"/>
              <a:gd name="connsiteY6" fmla="*/ 0 h 22385462"/>
              <a:gd name="connsiteX7" fmla="*/ 8394807 w 10157951"/>
              <a:gd name="connsiteY7" fmla="*/ 1042666 h 22385462"/>
              <a:gd name="connsiteX0" fmla="*/ 10157951 w 10157951"/>
              <a:gd name="connsiteY0" fmla="*/ 13556983 h 21303327"/>
              <a:gd name="connsiteX1" fmla="*/ 10147165 w 10157951"/>
              <a:gd name="connsiteY1" fmla="*/ 8331328 h 21303327"/>
              <a:gd name="connsiteX2" fmla="*/ 3366189 w 10157951"/>
              <a:gd name="connsiteY2" fmla="*/ 7877772 h 21303327"/>
              <a:gd name="connsiteX3" fmla="*/ 3557259 w 10157951"/>
              <a:gd name="connsiteY3" fmla="*/ 21037218 h 21303327"/>
              <a:gd name="connsiteX4" fmla="*/ 0 w 10157951"/>
              <a:gd name="connsiteY4" fmla="*/ 20962129 h 21303327"/>
              <a:gd name="connsiteX5" fmla="*/ 185472 w 10157951"/>
              <a:gd name="connsiteY5" fmla="*/ 10992742 h 21303327"/>
              <a:gd name="connsiteX6" fmla="*/ 4664109 w 10157951"/>
              <a:gd name="connsiteY6" fmla="*/ 0 h 21303327"/>
              <a:gd name="connsiteX7" fmla="*/ 8394807 w 10157951"/>
              <a:gd name="connsiteY7" fmla="*/ 1042666 h 21303327"/>
              <a:gd name="connsiteX0" fmla="*/ 10157951 w 10157951"/>
              <a:gd name="connsiteY0" fmla="*/ 12523544 h 20269888"/>
              <a:gd name="connsiteX1" fmla="*/ 10147165 w 10157951"/>
              <a:gd name="connsiteY1" fmla="*/ 7297889 h 20269888"/>
              <a:gd name="connsiteX2" fmla="*/ 3366189 w 10157951"/>
              <a:gd name="connsiteY2" fmla="*/ 6844333 h 20269888"/>
              <a:gd name="connsiteX3" fmla="*/ 3557259 w 10157951"/>
              <a:gd name="connsiteY3" fmla="*/ 20003779 h 20269888"/>
              <a:gd name="connsiteX4" fmla="*/ 0 w 10157951"/>
              <a:gd name="connsiteY4" fmla="*/ 19928690 h 20269888"/>
              <a:gd name="connsiteX5" fmla="*/ 185472 w 10157951"/>
              <a:gd name="connsiteY5" fmla="*/ 9959303 h 20269888"/>
              <a:gd name="connsiteX6" fmla="*/ 3085121 w 10157951"/>
              <a:gd name="connsiteY6" fmla="*/ 10154583 h 20269888"/>
              <a:gd name="connsiteX7" fmla="*/ 8394807 w 10157951"/>
              <a:gd name="connsiteY7" fmla="*/ 9227 h 20269888"/>
              <a:gd name="connsiteX0" fmla="*/ 10157951 w 10157951"/>
              <a:gd name="connsiteY0" fmla="*/ 12523544 h 20269888"/>
              <a:gd name="connsiteX1" fmla="*/ 10147165 w 10157951"/>
              <a:gd name="connsiteY1" fmla="*/ 7297889 h 20269888"/>
              <a:gd name="connsiteX2" fmla="*/ 4155682 w 10157951"/>
              <a:gd name="connsiteY2" fmla="*/ 6911730 h 20269888"/>
              <a:gd name="connsiteX3" fmla="*/ 3557259 w 10157951"/>
              <a:gd name="connsiteY3" fmla="*/ 20003779 h 20269888"/>
              <a:gd name="connsiteX4" fmla="*/ 0 w 10157951"/>
              <a:gd name="connsiteY4" fmla="*/ 19928690 h 20269888"/>
              <a:gd name="connsiteX5" fmla="*/ 185472 w 10157951"/>
              <a:gd name="connsiteY5" fmla="*/ 9959303 h 20269888"/>
              <a:gd name="connsiteX6" fmla="*/ 3085121 w 10157951"/>
              <a:gd name="connsiteY6" fmla="*/ 10154583 h 20269888"/>
              <a:gd name="connsiteX7" fmla="*/ 8394807 w 10157951"/>
              <a:gd name="connsiteY7" fmla="*/ 9227 h 20269888"/>
              <a:gd name="connsiteX0" fmla="*/ 10157951 w 10157951"/>
              <a:gd name="connsiteY0" fmla="*/ 12514317 h 20260661"/>
              <a:gd name="connsiteX1" fmla="*/ 10147165 w 10157951"/>
              <a:gd name="connsiteY1" fmla="*/ 7288662 h 20260661"/>
              <a:gd name="connsiteX2" fmla="*/ 4155682 w 10157951"/>
              <a:gd name="connsiteY2" fmla="*/ 6902503 h 20260661"/>
              <a:gd name="connsiteX3" fmla="*/ 3557259 w 10157951"/>
              <a:gd name="connsiteY3" fmla="*/ 19994552 h 20260661"/>
              <a:gd name="connsiteX4" fmla="*/ 0 w 10157951"/>
              <a:gd name="connsiteY4" fmla="*/ 19919463 h 20260661"/>
              <a:gd name="connsiteX5" fmla="*/ 185472 w 10157951"/>
              <a:gd name="connsiteY5" fmla="*/ 9950076 h 20260661"/>
              <a:gd name="connsiteX6" fmla="*/ 3085121 w 10157951"/>
              <a:gd name="connsiteY6" fmla="*/ 10145356 h 20260661"/>
              <a:gd name="connsiteX7" fmla="*/ 3873061 w 10157951"/>
              <a:gd name="connsiteY7" fmla="*/ 11704632 h 20260661"/>
              <a:gd name="connsiteX8" fmla="*/ 8394807 w 10157951"/>
              <a:gd name="connsiteY8" fmla="*/ 0 h 20260661"/>
              <a:gd name="connsiteX0" fmla="*/ 10157951 w 10157951"/>
              <a:gd name="connsiteY0" fmla="*/ 12514317 h 20260661"/>
              <a:gd name="connsiteX1" fmla="*/ 10147165 w 10157951"/>
              <a:gd name="connsiteY1" fmla="*/ 7288662 h 20260661"/>
              <a:gd name="connsiteX2" fmla="*/ 4155682 w 10157951"/>
              <a:gd name="connsiteY2" fmla="*/ 6902503 h 20260661"/>
              <a:gd name="connsiteX3" fmla="*/ 3557259 w 10157951"/>
              <a:gd name="connsiteY3" fmla="*/ 19994552 h 20260661"/>
              <a:gd name="connsiteX4" fmla="*/ 0 w 10157951"/>
              <a:gd name="connsiteY4" fmla="*/ 19919463 h 20260661"/>
              <a:gd name="connsiteX5" fmla="*/ 185472 w 10157951"/>
              <a:gd name="connsiteY5" fmla="*/ 9950076 h 20260661"/>
              <a:gd name="connsiteX6" fmla="*/ 3085121 w 10157951"/>
              <a:gd name="connsiteY6" fmla="*/ 10145356 h 20260661"/>
              <a:gd name="connsiteX7" fmla="*/ 8394807 w 10157951"/>
              <a:gd name="connsiteY7" fmla="*/ 0 h 20260661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557259 w 10157951"/>
              <a:gd name="connsiteY3" fmla="*/ 13092049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085121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557259 w 10157951"/>
              <a:gd name="connsiteY3" fmla="*/ 13092049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085121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085121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295652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295652 w 10157951"/>
              <a:gd name="connsiteY6" fmla="*/ 3242853 h 13358158"/>
              <a:gd name="connsiteX7" fmla="*/ 3078888 w 10157951"/>
              <a:gd name="connsiteY7" fmla="*/ 6442246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295652 w 10157951"/>
              <a:gd name="connsiteY6" fmla="*/ 3242853 h 13358158"/>
              <a:gd name="connsiteX7" fmla="*/ 3184153 w 10157951"/>
              <a:gd name="connsiteY7" fmla="*/ 6509644 h 13358158"/>
              <a:gd name="connsiteX0" fmla="*/ 10157951 w 10515622"/>
              <a:gd name="connsiteY0" fmla="*/ 5611814 h 13358158"/>
              <a:gd name="connsiteX1" fmla="*/ 10515595 w 10515622"/>
              <a:gd name="connsiteY1" fmla="*/ 386159 h 13358158"/>
              <a:gd name="connsiteX2" fmla="*/ 4155682 w 10515622"/>
              <a:gd name="connsiteY2" fmla="*/ 0 h 13358158"/>
              <a:gd name="connsiteX3" fmla="*/ 3820423 w 10515622"/>
              <a:gd name="connsiteY3" fmla="*/ 13092048 h 13358158"/>
              <a:gd name="connsiteX4" fmla="*/ 0 w 10515622"/>
              <a:gd name="connsiteY4" fmla="*/ 13016960 h 13358158"/>
              <a:gd name="connsiteX5" fmla="*/ 185472 w 10515622"/>
              <a:gd name="connsiteY5" fmla="*/ 3047573 h 13358158"/>
              <a:gd name="connsiteX6" fmla="*/ 3295652 w 10515622"/>
              <a:gd name="connsiteY6" fmla="*/ 3242853 h 13358158"/>
              <a:gd name="connsiteX7" fmla="*/ 3184153 w 10515622"/>
              <a:gd name="connsiteY7" fmla="*/ 6509644 h 13358158"/>
              <a:gd name="connsiteX0" fmla="*/ 10421115 w 10515688"/>
              <a:gd name="connsiteY0" fmla="*/ 5611814 h 13358158"/>
              <a:gd name="connsiteX1" fmla="*/ 10515595 w 10515688"/>
              <a:gd name="connsiteY1" fmla="*/ 386159 h 13358158"/>
              <a:gd name="connsiteX2" fmla="*/ 4155682 w 10515688"/>
              <a:gd name="connsiteY2" fmla="*/ 0 h 13358158"/>
              <a:gd name="connsiteX3" fmla="*/ 3820423 w 10515688"/>
              <a:gd name="connsiteY3" fmla="*/ 13092048 h 13358158"/>
              <a:gd name="connsiteX4" fmla="*/ 0 w 10515688"/>
              <a:gd name="connsiteY4" fmla="*/ 13016960 h 13358158"/>
              <a:gd name="connsiteX5" fmla="*/ 185472 w 10515688"/>
              <a:gd name="connsiteY5" fmla="*/ 3047573 h 13358158"/>
              <a:gd name="connsiteX6" fmla="*/ 3295652 w 10515688"/>
              <a:gd name="connsiteY6" fmla="*/ 3242853 h 13358158"/>
              <a:gd name="connsiteX7" fmla="*/ 3184153 w 10515688"/>
              <a:gd name="connsiteY7" fmla="*/ 6509644 h 13358158"/>
              <a:gd name="connsiteX0" fmla="*/ 10421115 w 11004558"/>
              <a:gd name="connsiteY0" fmla="*/ 5611814 h 13358158"/>
              <a:gd name="connsiteX1" fmla="*/ 10557435 w 11004558"/>
              <a:gd name="connsiteY1" fmla="*/ 2173617 h 13358158"/>
              <a:gd name="connsiteX2" fmla="*/ 10515595 w 11004558"/>
              <a:gd name="connsiteY2" fmla="*/ 386159 h 13358158"/>
              <a:gd name="connsiteX3" fmla="*/ 4155682 w 11004558"/>
              <a:gd name="connsiteY3" fmla="*/ 0 h 13358158"/>
              <a:gd name="connsiteX4" fmla="*/ 3820423 w 11004558"/>
              <a:gd name="connsiteY4" fmla="*/ 13092048 h 13358158"/>
              <a:gd name="connsiteX5" fmla="*/ 0 w 11004558"/>
              <a:gd name="connsiteY5" fmla="*/ 13016960 h 13358158"/>
              <a:gd name="connsiteX6" fmla="*/ 185472 w 11004558"/>
              <a:gd name="connsiteY6" fmla="*/ 3047573 h 13358158"/>
              <a:gd name="connsiteX7" fmla="*/ 3295652 w 11004558"/>
              <a:gd name="connsiteY7" fmla="*/ 3242853 h 13358158"/>
              <a:gd name="connsiteX8" fmla="*/ 3184153 w 11004558"/>
              <a:gd name="connsiteY8" fmla="*/ 6509644 h 13358158"/>
              <a:gd name="connsiteX0" fmla="*/ 10421115 w 10960440"/>
              <a:gd name="connsiteY0" fmla="*/ 5611814 h 13358158"/>
              <a:gd name="connsiteX1" fmla="*/ 10515595 w 10960440"/>
              <a:gd name="connsiteY1" fmla="*/ 386159 h 13358158"/>
              <a:gd name="connsiteX2" fmla="*/ 4155682 w 10960440"/>
              <a:gd name="connsiteY2" fmla="*/ 0 h 13358158"/>
              <a:gd name="connsiteX3" fmla="*/ 3820423 w 10960440"/>
              <a:gd name="connsiteY3" fmla="*/ 13092048 h 13358158"/>
              <a:gd name="connsiteX4" fmla="*/ 0 w 10960440"/>
              <a:gd name="connsiteY4" fmla="*/ 13016960 h 13358158"/>
              <a:gd name="connsiteX5" fmla="*/ 185472 w 10960440"/>
              <a:gd name="connsiteY5" fmla="*/ 3047573 h 13358158"/>
              <a:gd name="connsiteX6" fmla="*/ 3295652 w 10960440"/>
              <a:gd name="connsiteY6" fmla="*/ 3242853 h 13358158"/>
              <a:gd name="connsiteX7" fmla="*/ 3184153 w 10960440"/>
              <a:gd name="connsiteY7" fmla="*/ 6509644 h 13358158"/>
              <a:gd name="connsiteX0" fmla="*/ 10421115 w 10515594"/>
              <a:gd name="connsiteY0" fmla="*/ 5611814 h 13358158"/>
              <a:gd name="connsiteX1" fmla="*/ 10515595 w 10515594"/>
              <a:gd name="connsiteY1" fmla="*/ 386159 h 13358158"/>
              <a:gd name="connsiteX2" fmla="*/ 4155682 w 10515594"/>
              <a:gd name="connsiteY2" fmla="*/ 0 h 13358158"/>
              <a:gd name="connsiteX3" fmla="*/ 3820423 w 10515594"/>
              <a:gd name="connsiteY3" fmla="*/ 13092048 h 13358158"/>
              <a:gd name="connsiteX4" fmla="*/ 0 w 10515594"/>
              <a:gd name="connsiteY4" fmla="*/ 13016960 h 13358158"/>
              <a:gd name="connsiteX5" fmla="*/ 185472 w 10515594"/>
              <a:gd name="connsiteY5" fmla="*/ 3047573 h 13358158"/>
              <a:gd name="connsiteX6" fmla="*/ 3295652 w 10515594"/>
              <a:gd name="connsiteY6" fmla="*/ 3242853 h 13358158"/>
              <a:gd name="connsiteX7" fmla="*/ 3184153 w 10515594"/>
              <a:gd name="connsiteY7" fmla="*/ 6509644 h 13358158"/>
              <a:gd name="connsiteX0" fmla="*/ 13094377 w 13094377"/>
              <a:gd name="connsiteY0" fmla="*/ 0 h 17602085"/>
              <a:gd name="connsiteX1" fmla="*/ 10515595 w 13094377"/>
              <a:gd name="connsiteY1" fmla="*/ 4630086 h 17602085"/>
              <a:gd name="connsiteX2" fmla="*/ 4155682 w 13094377"/>
              <a:gd name="connsiteY2" fmla="*/ 4243927 h 17602085"/>
              <a:gd name="connsiteX3" fmla="*/ 3820423 w 13094377"/>
              <a:gd name="connsiteY3" fmla="*/ 17335975 h 17602085"/>
              <a:gd name="connsiteX4" fmla="*/ 0 w 13094377"/>
              <a:gd name="connsiteY4" fmla="*/ 17260887 h 17602085"/>
              <a:gd name="connsiteX5" fmla="*/ 185472 w 13094377"/>
              <a:gd name="connsiteY5" fmla="*/ 7291500 h 17602085"/>
              <a:gd name="connsiteX6" fmla="*/ 3295652 w 13094377"/>
              <a:gd name="connsiteY6" fmla="*/ 7486780 h 17602085"/>
              <a:gd name="connsiteX7" fmla="*/ 3184153 w 13094377"/>
              <a:gd name="connsiteY7" fmla="*/ 10753571 h 17602085"/>
              <a:gd name="connsiteX0" fmla="*/ 13094377 w 13094377"/>
              <a:gd name="connsiteY0" fmla="*/ 0 h 17602085"/>
              <a:gd name="connsiteX1" fmla="*/ 8924367 w 13094377"/>
              <a:gd name="connsiteY1" fmla="*/ 2899694 h 17602085"/>
              <a:gd name="connsiteX2" fmla="*/ 4155682 w 13094377"/>
              <a:gd name="connsiteY2" fmla="*/ 4243927 h 17602085"/>
              <a:gd name="connsiteX3" fmla="*/ 3820423 w 13094377"/>
              <a:gd name="connsiteY3" fmla="*/ 17335975 h 17602085"/>
              <a:gd name="connsiteX4" fmla="*/ 0 w 13094377"/>
              <a:gd name="connsiteY4" fmla="*/ 17260887 h 17602085"/>
              <a:gd name="connsiteX5" fmla="*/ 185472 w 13094377"/>
              <a:gd name="connsiteY5" fmla="*/ 7291500 h 17602085"/>
              <a:gd name="connsiteX6" fmla="*/ 3295652 w 13094377"/>
              <a:gd name="connsiteY6" fmla="*/ 7486780 h 17602085"/>
              <a:gd name="connsiteX7" fmla="*/ 3184153 w 13094377"/>
              <a:gd name="connsiteY7" fmla="*/ 10753571 h 17602085"/>
              <a:gd name="connsiteX0" fmla="*/ 13285320 w 13285320"/>
              <a:gd name="connsiteY0" fmla="*/ 0 h 16548798"/>
              <a:gd name="connsiteX1" fmla="*/ 8924367 w 13285320"/>
              <a:gd name="connsiteY1" fmla="*/ 1846407 h 16548798"/>
              <a:gd name="connsiteX2" fmla="*/ 4155682 w 13285320"/>
              <a:gd name="connsiteY2" fmla="*/ 3190640 h 16548798"/>
              <a:gd name="connsiteX3" fmla="*/ 3820423 w 13285320"/>
              <a:gd name="connsiteY3" fmla="*/ 16282688 h 16548798"/>
              <a:gd name="connsiteX4" fmla="*/ 0 w 13285320"/>
              <a:gd name="connsiteY4" fmla="*/ 16207600 h 16548798"/>
              <a:gd name="connsiteX5" fmla="*/ 185472 w 13285320"/>
              <a:gd name="connsiteY5" fmla="*/ 6238213 h 16548798"/>
              <a:gd name="connsiteX6" fmla="*/ 3295652 w 13285320"/>
              <a:gd name="connsiteY6" fmla="*/ 6433493 h 16548798"/>
              <a:gd name="connsiteX7" fmla="*/ 3184153 w 13285320"/>
              <a:gd name="connsiteY7" fmla="*/ 9700284 h 16548798"/>
              <a:gd name="connsiteX0" fmla="*/ 13285320 w 13285320"/>
              <a:gd name="connsiteY0" fmla="*/ 0 h 16548798"/>
              <a:gd name="connsiteX1" fmla="*/ 8924367 w 13285320"/>
              <a:gd name="connsiteY1" fmla="*/ 1846407 h 16548798"/>
              <a:gd name="connsiteX2" fmla="*/ 12939255 w 13285320"/>
              <a:gd name="connsiteY2" fmla="*/ 5598150 h 16548798"/>
              <a:gd name="connsiteX3" fmla="*/ 3820423 w 13285320"/>
              <a:gd name="connsiteY3" fmla="*/ 16282688 h 16548798"/>
              <a:gd name="connsiteX4" fmla="*/ 0 w 13285320"/>
              <a:gd name="connsiteY4" fmla="*/ 16207600 h 16548798"/>
              <a:gd name="connsiteX5" fmla="*/ 185472 w 13285320"/>
              <a:gd name="connsiteY5" fmla="*/ 6238213 h 16548798"/>
              <a:gd name="connsiteX6" fmla="*/ 3295652 w 13285320"/>
              <a:gd name="connsiteY6" fmla="*/ 6433493 h 16548798"/>
              <a:gd name="connsiteX7" fmla="*/ 3184153 w 13285320"/>
              <a:gd name="connsiteY7" fmla="*/ 9700284 h 16548798"/>
              <a:gd name="connsiteX0" fmla="*/ 13285320 w 13285320"/>
              <a:gd name="connsiteY0" fmla="*/ 0 h 16548798"/>
              <a:gd name="connsiteX1" fmla="*/ 8733418 w 13285320"/>
              <a:gd name="connsiteY1" fmla="*/ 1620701 h 16548798"/>
              <a:gd name="connsiteX2" fmla="*/ 12939255 w 13285320"/>
              <a:gd name="connsiteY2" fmla="*/ 5598150 h 16548798"/>
              <a:gd name="connsiteX3" fmla="*/ 3820423 w 13285320"/>
              <a:gd name="connsiteY3" fmla="*/ 16282688 h 16548798"/>
              <a:gd name="connsiteX4" fmla="*/ 0 w 13285320"/>
              <a:gd name="connsiteY4" fmla="*/ 16207600 h 16548798"/>
              <a:gd name="connsiteX5" fmla="*/ 185472 w 13285320"/>
              <a:gd name="connsiteY5" fmla="*/ 6238213 h 16548798"/>
              <a:gd name="connsiteX6" fmla="*/ 3295652 w 13285320"/>
              <a:gd name="connsiteY6" fmla="*/ 6433493 h 16548798"/>
              <a:gd name="connsiteX7" fmla="*/ 3184153 w 13285320"/>
              <a:gd name="connsiteY7" fmla="*/ 9700284 h 16548798"/>
              <a:gd name="connsiteX0" fmla="*/ 13285320 w 17712936"/>
              <a:gd name="connsiteY0" fmla="*/ 0 h 16548798"/>
              <a:gd name="connsiteX1" fmla="*/ 8733418 w 17712936"/>
              <a:gd name="connsiteY1" fmla="*/ 1620701 h 16548798"/>
              <a:gd name="connsiteX2" fmla="*/ 17712936 w 17712936"/>
              <a:gd name="connsiteY2" fmla="*/ 10714108 h 16548798"/>
              <a:gd name="connsiteX3" fmla="*/ 3820423 w 17712936"/>
              <a:gd name="connsiteY3" fmla="*/ 16282688 h 16548798"/>
              <a:gd name="connsiteX4" fmla="*/ 0 w 17712936"/>
              <a:gd name="connsiteY4" fmla="*/ 16207600 h 16548798"/>
              <a:gd name="connsiteX5" fmla="*/ 185472 w 17712936"/>
              <a:gd name="connsiteY5" fmla="*/ 6238213 h 16548798"/>
              <a:gd name="connsiteX6" fmla="*/ 3295652 w 17712936"/>
              <a:gd name="connsiteY6" fmla="*/ 6433493 h 16548798"/>
              <a:gd name="connsiteX7" fmla="*/ 3184153 w 17712936"/>
              <a:gd name="connsiteY7" fmla="*/ 9700284 h 16548798"/>
              <a:gd name="connsiteX0" fmla="*/ 13285320 w 17712936"/>
              <a:gd name="connsiteY0" fmla="*/ 0 h 16548798"/>
              <a:gd name="connsiteX1" fmla="*/ 8733418 w 17712936"/>
              <a:gd name="connsiteY1" fmla="*/ 1620701 h 16548798"/>
              <a:gd name="connsiteX2" fmla="*/ 17712936 w 17712936"/>
              <a:gd name="connsiteY2" fmla="*/ 10714108 h 16548798"/>
              <a:gd name="connsiteX3" fmla="*/ 14067925 w 17712936"/>
              <a:gd name="connsiteY3" fmla="*/ 12370486 h 16548798"/>
              <a:gd name="connsiteX4" fmla="*/ 0 w 17712936"/>
              <a:gd name="connsiteY4" fmla="*/ 16207600 h 16548798"/>
              <a:gd name="connsiteX5" fmla="*/ 185472 w 17712936"/>
              <a:gd name="connsiteY5" fmla="*/ 6238213 h 16548798"/>
              <a:gd name="connsiteX6" fmla="*/ 3295652 w 17712936"/>
              <a:gd name="connsiteY6" fmla="*/ 6433493 h 16548798"/>
              <a:gd name="connsiteX7" fmla="*/ 3184153 w 17712936"/>
              <a:gd name="connsiteY7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6" fmla="*/ 3295652 w 17521987"/>
              <a:gd name="connsiteY6" fmla="*/ 6433493 h 16548798"/>
              <a:gd name="connsiteX7" fmla="*/ 3184153 w 17521987"/>
              <a:gd name="connsiteY7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6" fmla="*/ 3295654 w 17521987"/>
              <a:gd name="connsiteY6" fmla="*/ 6433493 h 16548798"/>
              <a:gd name="connsiteX7" fmla="*/ 3184153 w 17521987"/>
              <a:gd name="connsiteY7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6" fmla="*/ 3184153 w 17521987"/>
              <a:gd name="connsiteY6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0" fmla="*/ 13285320 w 17521987"/>
              <a:gd name="connsiteY0" fmla="*/ 0 h 16207599"/>
              <a:gd name="connsiteX1" fmla="*/ 8733418 w 17521987"/>
              <a:gd name="connsiteY1" fmla="*/ 1620701 h 16207599"/>
              <a:gd name="connsiteX2" fmla="*/ 17521987 w 17521987"/>
              <a:gd name="connsiteY2" fmla="*/ 10638877 h 16207599"/>
              <a:gd name="connsiteX3" fmla="*/ 14067925 w 17521987"/>
              <a:gd name="connsiteY3" fmla="*/ 12370486 h 16207599"/>
              <a:gd name="connsiteX4" fmla="*/ 0 w 17521987"/>
              <a:gd name="connsiteY4" fmla="*/ 16207600 h 16207599"/>
              <a:gd name="connsiteX0" fmla="*/ 13285320 w 17521987"/>
              <a:gd name="connsiteY0" fmla="*/ 0 h 16207599"/>
              <a:gd name="connsiteX1" fmla="*/ 8733418 w 17521987"/>
              <a:gd name="connsiteY1" fmla="*/ 1620701 h 16207599"/>
              <a:gd name="connsiteX2" fmla="*/ 17521987 w 17521987"/>
              <a:gd name="connsiteY2" fmla="*/ 10638877 h 16207599"/>
              <a:gd name="connsiteX3" fmla="*/ 0 w 17521987"/>
              <a:gd name="connsiteY3" fmla="*/ 16207600 h 16207599"/>
              <a:gd name="connsiteX0" fmla="*/ 4551902 w 8788569"/>
              <a:gd name="connsiteY0" fmla="*/ 0 h 13047746"/>
              <a:gd name="connsiteX1" fmla="*/ 0 w 8788569"/>
              <a:gd name="connsiteY1" fmla="*/ 1620701 h 13047746"/>
              <a:gd name="connsiteX2" fmla="*/ 8788569 w 8788569"/>
              <a:gd name="connsiteY2" fmla="*/ 10638877 h 13047746"/>
              <a:gd name="connsiteX3" fmla="*/ 3614499 w 8788569"/>
              <a:gd name="connsiteY3" fmla="*/ 13047746 h 13047746"/>
              <a:gd name="connsiteX0" fmla="*/ 4551902 w 8788569"/>
              <a:gd name="connsiteY0" fmla="*/ 0 h 13047746"/>
              <a:gd name="connsiteX1" fmla="*/ 0 w 8788569"/>
              <a:gd name="connsiteY1" fmla="*/ 1620701 h 13047746"/>
              <a:gd name="connsiteX2" fmla="*/ 8788569 w 8788569"/>
              <a:gd name="connsiteY2" fmla="*/ 10638877 h 13047746"/>
              <a:gd name="connsiteX3" fmla="*/ 3614499 w 8788569"/>
              <a:gd name="connsiteY3" fmla="*/ 13047746 h 13047746"/>
              <a:gd name="connsiteX0" fmla="*/ 4551902 w 8788569"/>
              <a:gd name="connsiteY0" fmla="*/ 0 h 12746802"/>
              <a:gd name="connsiteX1" fmla="*/ 0 w 8788569"/>
              <a:gd name="connsiteY1" fmla="*/ 1620701 h 12746802"/>
              <a:gd name="connsiteX2" fmla="*/ 8788569 w 8788569"/>
              <a:gd name="connsiteY2" fmla="*/ 10638877 h 12746802"/>
              <a:gd name="connsiteX3" fmla="*/ 4823833 w 8788569"/>
              <a:gd name="connsiteY3" fmla="*/ 12746802 h 127468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88569" h="12746802">
                <a:moveTo>
                  <a:pt x="4551902" y="0"/>
                </a:moveTo>
                <a:lnTo>
                  <a:pt x="0" y="1620701"/>
                </a:lnTo>
                <a:lnTo>
                  <a:pt x="8788569" y="10638877"/>
                </a:lnTo>
                <a:lnTo>
                  <a:pt x="4823833" y="12746802"/>
                </a:ln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headEnd type="none" w="sm" len="sm"/>
            <a:tailEnd type="arrow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fr-FR" sz="12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sp>
        <p:nvSpPr>
          <p:cNvPr id="39" name="Forme libre 38"/>
          <p:cNvSpPr/>
          <p:nvPr/>
        </p:nvSpPr>
        <p:spPr>
          <a:xfrm flipH="1">
            <a:off x="2351508" y="1458882"/>
            <a:ext cx="2524716" cy="671060"/>
          </a:xfrm>
          <a:custGeom>
            <a:avLst/>
            <a:gdLst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180754 w 467833"/>
              <a:gd name="connsiteY2" fmla="*/ 138224 h 329651"/>
              <a:gd name="connsiteX3" fmla="*/ 223284 w 467833"/>
              <a:gd name="connsiteY3" fmla="*/ 170121 h 329651"/>
              <a:gd name="connsiteX4" fmla="*/ 255181 w 467833"/>
              <a:gd name="connsiteY4" fmla="*/ 180754 h 329651"/>
              <a:gd name="connsiteX5" fmla="*/ 318977 w 467833"/>
              <a:gd name="connsiteY5" fmla="*/ 233917 h 329651"/>
              <a:gd name="connsiteX6" fmla="*/ 350874 w 467833"/>
              <a:gd name="connsiteY6" fmla="*/ 244549 h 329651"/>
              <a:gd name="connsiteX7" fmla="*/ 372140 w 467833"/>
              <a:gd name="connsiteY7" fmla="*/ 265814 h 329651"/>
              <a:gd name="connsiteX8" fmla="*/ 404037 w 467833"/>
              <a:gd name="connsiteY8" fmla="*/ 276447 h 329651"/>
              <a:gd name="connsiteX9" fmla="*/ 425302 w 467833"/>
              <a:gd name="connsiteY9" fmla="*/ 308345 h 329651"/>
              <a:gd name="connsiteX10" fmla="*/ 467833 w 467833"/>
              <a:gd name="connsiteY10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180754 w 467833"/>
              <a:gd name="connsiteY2" fmla="*/ 138224 h 329651"/>
              <a:gd name="connsiteX3" fmla="*/ 223284 w 467833"/>
              <a:gd name="connsiteY3" fmla="*/ 170121 h 329651"/>
              <a:gd name="connsiteX4" fmla="*/ 255181 w 467833"/>
              <a:gd name="connsiteY4" fmla="*/ 180754 h 329651"/>
              <a:gd name="connsiteX5" fmla="*/ 318977 w 467833"/>
              <a:gd name="connsiteY5" fmla="*/ 233917 h 329651"/>
              <a:gd name="connsiteX6" fmla="*/ 350874 w 467833"/>
              <a:gd name="connsiteY6" fmla="*/ 244549 h 329651"/>
              <a:gd name="connsiteX7" fmla="*/ 404037 w 467833"/>
              <a:gd name="connsiteY7" fmla="*/ 276447 h 329651"/>
              <a:gd name="connsiteX8" fmla="*/ 425302 w 467833"/>
              <a:gd name="connsiteY8" fmla="*/ 308345 h 329651"/>
              <a:gd name="connsiteX9" fmla="*/ 467833 w 467833"/>
              <a:gd name="connsiteY9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180754 w 467833"/>
              <a:gd name="connsiteY2" fmla="*/ 138224 h 329651"/>
              <a:gd name="connsiteX3" fmla="*/ 223284 w 467833"/>
              <a:gd name="connsiteY3" fmla="*/ 170121 h 329651"/>
              <a:gd name="connsiteX4" fmla="*/ 318977 w 467833"/>
              <a:gd name="connsiteY4" fmla="*/ 233917 h 329651"/>
              <a:gd name="connsiteX5" fmla="*/ 350874 w 467833"/>
              <a:gd name="connsiteY5" fmla="*/ 244549 h 329651"/>
              <a:gd name="connsiteX6" fmla="*/ 404037 w 467833"/>
              <a:gd name="connsiteY6" fmla="*/ 276447 h 329651"/>
              <a:gd name="connsiteX7" fmla="*/ 425302 w 467833"/>
              <a:gd name="connsiteY7" fmla="*/ 308345 h 329651"/>
              <a:gd name="connsiteX8" fmla="*/ 467833 w 467833"/>
              <a:gd name="connsiteY8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223284 w 467833"/>
              <a:gd name="connsiteY2" fmla="*/ 170121 h 329651"/>
              <a:gd name="connsiteX3" fmla="*/ 318977 w 467833"/>
              <a:gd name="connsiteY3" fmla="*/ 233917 h 329651"/>
              <a:gd name="connsiteX4" fmla="*/ 350874 w 467833"/>
              <a:gd name="connsiteY4" fmla="*/ 244549 h 329651"/>
              <a:gd name="connsiteX5" fmla="*/ 404037 w 467833"/>
              <a:gd name="connsiteY5" fmla="*/ 276447 h 329651"/>
              <a:gd name="connsiteX6" fmla="*/ 425302 w 467833"/>
              <a:gd name="connsiteY6" fmla="*/ 308345 h 329651"/>
              <a:gd name="connsiteX7" fmla="*/ 467833 w 467833"/>
              <a:gd name="connsiteY7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318977 w 467833"/>
              <a:gd name="connsiteY2" fmla="*/ 233917 h 329651"/>
              <a:gd name="connsiteX3" fmla="*/ 350874 w 467833"/>
              <a:gd name="connsiteY3" fmla="*/ 244549 h 329651"/>
              <a:gd name="connsiteX4" fmla="*/ 404037 w 467833"/>
              <a:gd name="connsiteY4" fmla="*/ 276447 h 329651"/>
              <a:gd name="connsiteX5" fmla="*/ 425302 w 467833"/>
              <a:gd name="connsiteY5" fmla="*/ 308345 h 329651"/>
              <a:gd name="connsiteX6" fmla="*/ 467833 w 467833"/>
              <a:gd name="connsiteY6" fmla="*/ 329610 h 329651"/>
              <a:gd name="connsiteX0" fmla="*/ 0 w 467833"/>
              <a:gd name="connsiteY0" fmla="*/ 0 h 329651"/>
              <a:gd name="connsiteX1" fmla="*/ 138223 w 467833"/>
              <a:gd name="connsiteY1" fmla="*/ 116959 h 329651"/>
              <a:gd name="connsiteX2" fmla="*/ 318977 w 467833"/>
              <a:gd name="connsiteY2" fmla="*/ 233917 h 329651"/>
              <a:gd name="connsiteX3" fmla="*/ 404037 w 467833"/>
              <a:gd name="connsiteY3" fmla="*/ 276447 h 329651"/>
              <a:gd name="connsiteX4" fmla="*/ 425302 w 467833"/>
              <a:gd name="connsiteY4" fmla="*/ 308345 h 329651"/>
              <a:gd name="connsiteX5" fmla="*/ 467833 w 467833"/>
              <a:gd name="connsiteY5" fmla="*/ 329610 h 329651"/>
              <a:gd name="connsiteX0" fmla="*/ 0 w 425302"/>
              <a:gd name="connsiteY0" fmla="*/ 0 h 308345"/>
              <a:gd name="connsiteX1" fmla="*/ 138223 w 425302"/>
              <a:gd name="connsiteY1" fmla="*/ 116959 h 308345"/>
              <a:gd name="connsiteX2" fmla="*/ 318977 w 425302"/>
              <a:gd name="connsiteY2" fmla="*/ 233917 h 308345"/>
              <a:gd name="connsiteX3" fmla="*/ 404037 w 425302"/>
              <a:gd name="connsiteY3" fmla="*/ 276447 h 308345"/>
              <a:gd name="connsiteX4" fmla="*/ 425302 w 425302"/>
              <a:gd name="connsiteY4" fmla="*/ 308345 h 308345"/>
              <a:gd name="connsiteX0" fmla="*/ 0 w 429649"/>
              <a:gd name="connsiteY0" fmla="*/ 0 h 308345"/>
              <a:gd name="connsiteX1" fmla="*/ 138223 w 429649"/>
              <a:gd name="connsiteY1" fmla="*/ 116959 h 308345"/>
              <a:gd name="connsiteX2" fmla="*/ 404037 w 429649"/>
              <a:gd name="connsiteY2" fmla="*/ 276447 h 308345"/>
              <a:gd name="connsiteX3" fmla="*/ 425302 w 429649"/>
              <a:gd name="connsiteY3" fmla="*/ 308345 h 308345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744568"/>
              <a:gd name="connsiteY0" fmla="*/ 0 h 531897"/>
              <a:gd name="connsiteX1" fmla="*/ 138223 w 744568"/>
              <a:gd name="connsiteY1" fmla="*/ 116959 h 531897"/>
              <a:gd name="connsiteX2" fmla="*/ 404037 w 744568"/>
              <a:gd name="connsiteY2" fmla="*/ 276447 h 531897"/>
              <a:gd name="connsiteX3" fmla="*/ 744568 w 744568"/>
              <a:gd name="connsiteY3" fmla="*/ 531897 h 531897"/>
              <a:gd name="connsiteX0" fmla="*/ 0 w 4223041"/>
              <a:gd name="connsiteY0" fmla="*/ 0 h 723428"/>
              <a:gd name="connsiteX1" fmla="*/ 138223 w 4223041"/>
              <a:gd name="connsiteY1" fmla="*/ 116959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723428"/>
              <a:gd name="connsiteX1" fmla="*/ 138223 w 4223041"/>
              <a:gd name="connsiteY1" fmla="*/ 116959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723428"/>
              <a:gd name="connsiteX1" fmla="*/ 138223 w 4223041"/>
              <a:gd name="connsiteY1" fmla="*/ 116959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723428"/>
              <a:gd name="connsiteX1" fmla="*/ 138233 w 4223041"/>
              <a:gd name="connsiteY1" fmla="*/ 670003 h 723428"/>
              <a:gd name="connsiteX2" fmla="*/ 404037 w 4223041"/>
              <a:gd name="connsiteY2" fmla="*/ 276447 h 723428"/>
              <a:gd name="connsiteX3" fmla="*/ 4223041 w 4223041"/>
              <a:gd name="connsiteY3" fmla="*/ 723428 h 723428"/>
              <a:gd name="connsiteX0" fmla="*/ 0 w 4223041"/>
              <a:gd name="connsiteY0" fmla="*/ 0 h 1686345"/>
              <a:gd name="connsiteX1" fmla="*/ 138233 w 4223041"/>
              <a:gd name="connsiteY1" fmla="*/ 670003 h 1686345"/>
              <a:gd name="connsiteX2" fmla="*/ 1850192 w 4223041"/>
              <a:gd name="connsiteY2" fmla="*/ 1680324 h 1686345"/>
              <a:gd name="connsiteX3" fmla="*/ 4223041 w 4223041"/>
              <a:gd name="connsiteY3" fmla="*/ 723428 h 1686345"/>
              <a:gd name="connsiteX0" fmla="*/ 0 w 4223041"/>
              <a:gd name="connsiteY0" fmla="*/ 0 h 1680324"/>
              <a:gd name="connsiteX1" fmla="*/ 138233 w 4223041"/>
              <a:gd name="connsiteY1" fmla="*/ 670003 h 1680324"/>
              <a:gd name="connsiteX2" fmla="*/ 1850192 w 4223041"/>
              <a:gd name="connsiteY2" fmla="*/ 1680324 h 1680324"/>
              <a:gd name="connsiteX3" fmla="*/ 4223041 w 4223041"/>
              <a:gd name="connsiteY3" fmla="*/ 723428 h 1680324"/>
              <a:gd name="connsiteX0" fmla="*/ 0 w 4223041"/>
              <a:gd name="connsiteY0" fmla="*/ 0 h 1850571"/>
              <a:gd name="connsiteX1" fmla="*/ 138233 w 4223041"/>
              <a:gd name="connsiteY1" fmla="*/ 670003 h 1850571"/>
              <a:gd name="connsiteX2" fmla="*/ 3594180 w 4223041"/>
              <a:gd name="connsiteY2" fmla="*/ 1850571 h 1850571"/>
              <a:gd name="connsiteX3" fmla="*/ 4223041 w 4223041"/>
              <a:gd name="connsiteY3" fmla="*/ 723428 h 1850571"/>
              <a:gd name="connsiteX0" fmla="*/ 0 w 4223041"/>
              <a:gd name="connsiteY0" fmla="*/ 0 h 1914199"/>
              <a:gd name="connsiteX1" fmla="*/ 2126669 w 4223041"/>
              <a:gd name="connsiteY1" fmla="*/ 1914199 h 1914199"/>
              <a:gd name="connsiteX2" fmla="*/ 3594180 w 4223041"/>
              <a:gd name="connsiteY2" fmla="*/ 1850571 h 1914199"/>
              <a:gd name="connsiteX3" fmla="*/ 4223041 w 4223041"/>
              <a:gd name="connsiteY3" fmla="*/ 723428 h 1914199"/>
              <a:gd name="connsiteX0" fmla="*/ 563553 w 2096372"/>
              <a:gd name="connsiteY0" fmla="*/ 350633 h 1190771"/>
              <a:gd name="connsiteX1" fmla="*/ 0 w 2096372"/>
              <a:gd name="connsiteY1" fmla="*/ 1190771 h 1190771"/>
              <a:gd name="connsiteX2" fmla="*/ 1467511 w 2096372"/>
              <a:gd name="connsiteY2" fmla="*/ 1127143 h 1190771"/>
              <a:gd name="connsiteX3" fmla="*/ 2096372 w 2096372"/>
              <a:gd name="connsiteY3" fmla="*/ 0 h 1190771"/>
              <a:gd name="connsiteX0" fmla="*/ 563553 w 2096372"/>
              <a:gd name="connsiteY0" fmla="*/ 350633 h 1190771"/>
              <a:gd name="connsiteX1" fmla="*/ 0 w 2096372"/>
              <a:gd name="connsiteY1" fmla="*/ 1190771 h 1190771"/>
              <a:gd name="connsiteX2" fmla="*/ 723096 w 2096372"/>
              <a:gd name="connsiteY2" fmla="*/ 1031484 h 1190771"/>
              <a:gd name="connsiteX3" fmla="*/ 1467511 w 2096372"/>
              <a:gd name="connsiteY3" fmla="*/ 1127143 h 1190771"/>
              <a:gd name="connsiteX4" fmla="*/ 2096372 w 2096372"/>
              <a:gd name="connsiteY4" fmla="*/ 0 h 1190771"/>
              <a:gd name="connsiteX0" fmla="*/ 563553 w 2096372"/>
              <a:gd name="connsiteY0" fmla="*/ 350633 h 1282888"/>
              <a:gd name="connsiteX1" fmla="*/ 0 w 2096372"/>
              <a:gd name="connsiteY1" fmla="*/ 1190771 h 1282888"/>
              <a:gd name="connsiteX2" fmla="*/ 1467511 w 2096372"/>
              <a:gd name="connsiteY2" fmla="*/ 1127143 h 1282888"/>
              <a:gd name="connsiteX3" fmla="*/ 2096372 w 2096372"/>
              <a:gd name="connsiteY3" fmla="*/ 0 h 1282888"/>
              <a:gd name="connsiteX0" fmla="*/ 563553 w 2096372"/>
              <a:gd name="connsiteY0" fmla="*/ 350633 h 1190771"/>
              <a:gd name="connsiteX1" fmla="*/ 0 w 2096372"/>
              <a:gd name="connsiteY1" fmla="*/ 1190771 h 1190771"/>
              <a:gd name="connsiteX2" fmla="*/ 1467511 w 2096372"/>
              <a:gd name="connsiteY2" fmla="*/ 1127143 h 1190771"/>
              <a:gd name="connsiteX3" fmla="*/ 2096372 w 2096372"/>
              <a:gd name="connsiteY3" fmla="*/ 0 h 1190771"/>
              <a:gd name="connsiteX0" fmla="*/ 0 w 1532819"/>
              <a:gd name="connsiteY0" fmla="*/ 350633 h 1190771"/>
              <a:gd name="connsiteX1" fmla="*/ 36 w 1532819"/>
              <a:gd name="connsiteY1" fmla="*/ 1190771 h 1190771"/>
              <a:gd name="connsiteX2" fmla="*/ 903958 w 1532819"/>
              <a:gd name="connsiteY2" fmla="*/ 1127143 h 1190771"/>
              <a:gd name="connsiteX3" fmla="*/ 1532819 w 1532819"/>
              <a:gd name="connsiteY3" fmla="*/ 0 h 1190771"/>
              <a:gd name="connsiteX0" fmla="*/ 0 w 1648844"/>
              <a:gd name="connsiteY0" fmla="*/ 350633 h 1190771"/>
              <a:gd name="connsiteX1" fmla="*/ 36 w 1648844"/>
              <a:gd name="connsiteY1" fmla="*/ 1190771 h 1190771"/>
              <a:gd name="connsiteX2" fmla="*/ 1648844 w 1648844"/>
              <a:gd name="connsiteY2" fmla="*/ 1190771 h 1190771"/>
              <a:gd name="connsiteX3" fmla="*/ 1532819 w 1648844"/>
              <a:gd name="connsiteY3" fmla="*/ 0 h 1190771"/>
              <a:gd name="connsiteX0" fmla="*/ 0 w 1648844"/>
              <a:gd name="connsiteY0" fmla="*/ 1009932 h 1850070"/>
              <a:gd name="connsiteX1" fmla="*/ 36 w 1648844"/>
              <a:gd name="connsiteY1" fmla="*/ 1850070 h 1850070"/>
              <a:gd name="connsiteX2" fmla="*/ 1648844 w 1648844"/>
              <a:gd name="connsiteY2" fmla="*/ 1850070 h 1850070"/>
              <a:gd name="connsiteX3" fmla="*/ 1648844 w 1648844"/>
              <a:gd name="connsiteY3" fmla="*/ 0 h 1850070"/>
              <a:gd name="connsiteX0" fmla="*/ 0 w 1797322"/>
              <a:gd name="connsiteY0" fmla="*/ 1009932 h 1850070"/>
              <a:gd name="connsiteX1" fmla="*/ 36 w 1797322"/>
              <a:gd name="connsiteY1" fmla="*/ 1850070 h 1850070"/>
              <a:gd name="connsiteX2" fmla="*/ 1797322 w 1797322"/>
              <a:gd name="connsiteY2" fmla="*/ 1850070 h 1850070"/>
              <a:gd name="connsiteX3" fmla="*/ 1648844 w 1797322"/>
              <a:gd name="connsiteY3" fmla="*/ 0 h 1850070"/>
              <a:gd name="connsiteX0" fmla="*/ 0 w 1797322"/>
              <a:gd name="connsiteY0" fmla="*/ 1009932 h 1850070"/>
              <a:gd name="connsiteX1" fmla="*/ 36 w 1797322"/>
              <a:gd name="connsiteY1" fmla="*/ 1850070 h 1850070"/>
              <a:gd name="connsiteX2" fmla="*/ 1797322 w 1797322"/>
              <a:gd name="connsiteY2" fmla="*/ 1850070 h 1850070"/>
              <a:gd name="connsiteX3" fmla="*/ 1797175 w 1797322"/>
              <a:gd name="connsiteY3" fmla="*/ 0 h 1850070"/>
              <a:gd name="connsiteX0" fmla="*/ 0 w 1797322"/>
              <a:gd name="connsiteY0" fmla="*/ 1009932 h 1850070"/>
              <a:gd name="connsiteX1" fmla="*/ 36 w 1797322"/>
              <a:gd name="connsiteY1" fmla="*/ 1850070 h 1850070"/>
              <a:gd name="connsiteX2" fmla="*/ 1797322 w 1797322"/>
              <a:gd name="connsiteY2" fmla="*/ 1775945 h 1850070"/>
              <a:gd name="connsiteX3" fmla="*/ 1797175 w 1797322"/>
              <a:gd name="connsiteY3" fmla="*/ 0 h 1850070"/>
              <a:gd name="connsiteX0" fmla="*/ 0 w 1822228"/>
              <a:gd name="connsiteY0" fmla="*/ 15694032 h 16534170"/>
              <a:gd name="connsiteX1" fmla="*/ 36 w 1822228"/>
              <a:gd name="connsiteY1" fmla="*/ 16534170 h 16534170"/>
              <a:gd name="connsiteX2" fmla="*/ 1797322 w 1822228"/>
              <a:gd name="connsiteY2" fmla="*/ 16460045 h 16534170"/>
              <a:gd name="connsiteX3" fmla="*/ 1822228 w 1822228"/>
              <a:gd name="connsiteY3" fmla="*/ 0 h 16534170"/>
              <a:gd name="connsiteX0" fmla="*/ 0 w 1797322"/>
              <a:gd name="connsiteY0" fmla="*/ 16321111 h 17161249"/>
              <a:gd name="connsiteX1" fmla="*/ 36 w 1797322"/>
              <a:gd name="connsiteY1" fmla="*/ 17161249 h 17161249"/>
              <a:gd name="connsiteX2" fmla="*/ 1797322 w 1797322"/>
              <a:gd name="connsiteY2" fmla="*/ 17087124 h 17161249"/>
              <a:gd name="connsiteX3" fmla="*/ 1797174 w 1797322"/>
              <a:gd name="connsiteY3" fmla="*/ 0 h 17161249"/>
              <a:gd name="connsiteX0" fmla="*/ 0 w 1797322"/>
              <a:gd name="connsiteY0" fmla="*/ 15300205 h 16140343"/>
              <a:gd name="connsiteX1" fmla="*/ 36 w 1797322"/>
              <a:gd name="connsiteY1" fmla="*/ 16140343 h 16140343"/>
              <a:gd name="connsiteX2" fmla="*/ 1797322 w 1797322"/>
              <a:gd name="connsiteY2" fmla="*/ 16066218 h 16140343"/>
              <a:gd name="connsiteX3" fmla="*/ 1797172 w 1797322"/>
              <a:gd name="connsiteY3" fmla="*/ 0 h 16140343"/>
              <a:gd name="connsiteX0" fmla="*/ 0 w 1797173"/>
              <a:gd name="connsiteY0" fmla="*/ 15300205 h 16462444"/>
              <a:gd name="connsiteX1" fmla="*/ 36 w 1797173"/>
              <a:gd name="connsiteY1" fmla="*/ 16140343 h 16462444"/>
              <a:gd name="connsiteX2" fmla="*/ 1483314 w 1797173"/>
              <a:gd name="connsiteY2" fmla="*/ 16461260 h 16462444"/>
              <a:gd name="connsiteX3" fmla="*/ 1797172 w 1797173"/>
              <a:gd name="connsiteY3" fmla="*/ 0 h 16462444"/>
              <a:gd name="connsiteX0" fmla="*/ 0 w 1797173"/>
              <a:gd name="connsiteY0" fmla="*/ 15300205 h 16461260"/>
              <a:gd name="connsiteX1" fmla="*/ 36 w 1797173"/>
              <a:gd name="connsiteY1" fmla="*/ 16140343 h 16461260"/>
              <a:gd name="connsiteX2" fmla="*/ 1483314 w 1797173"/>
              <a:gd name="connsiteY2" fmla="*/ 16461260 h 16461260"/>
              <a:gd name="connsiteX3" fmla="*/ 1797172 w 1797173"/>
              <a:gd name="connsiteY3" fmla="*/ 0 h 16461260"/>
              <a:gd name="connsiteX0" fmla="*/ 0 w 1483314"/>
              <a:gd name="connsiteY0" fmla="*/ 14668131 h 15829186"/>
              <a:gd name="connsiteX1" fmla="*/ 36 w 1483314"/>
              <a:gd name="connsiteY1" fmla="*/ 15508269 h 15829186"/>
              <a:gd name="connsiteX2" fmla="*/ 1483314 w 1483314"/>
              <a:gd name="connsiteY2" fmla="*/ 15829186 h 15829186"/>
              <a:gd name="connsiteX3" fmla="*/ 1365412 w 1483314"/>
              <a:gd name="connsiteY3" fmla="*/ 0 h 15829186"/>
              <a:gd name="connsiteX0" fmla="*/ 0 w 1568702"/>
              <a:gd name="connsiteY0" fmla="*/ 14668131 h 15829186"/>
              <a:gd name="connsiteX1" fmla="*/ 36 w 1568702"/>
              <a:gd name="connsiteY1" fmla="*/ 15508269 h 15829186"/>
              <a:gd name="connsiteX2" fmla="*/ 1483314 w 1568702"/>
              <a:gd name="connsiteY2" fmla="*/ 15829186 h 15829186"/>
              <a:gd name="connsiteX3" fmla="*/ 1385977 w 1568702"/>
              <a:gd name="connsiteY3" fmla="*/ 4906675 h 15829186"/>
              <a:gd name="connsiteX4" fmla="*/ 1365412 w 1568702"/>
              <a:gd name="connsiteY4" fmla="*/ 0 h 15829186"/>
              <a:gd name="connsiteX0" fmla="*/ 1382169 w 2950871"/>
              <a:gd name="connsiteY0" fmla="*/ 10714527 h 11875582"/>
              <a:gd name="connsiteX1" fmla="*/ 1382205 w 2950871"/>
              <a:gd name="connsiteY1" fmla="*/ 11554665 h 11875582"/>
              <a:gd name="connsiteX2" fmla="*/ 2865483 w 2950871"/>
              <a:gd name="connsiteY2" fmla="*/ 11875582 h 11875582"/>
              <a:gd name="connsiteX3" fmla="*/ 2768146 w 2950871"/>
              <a:gd name="connsiteY3" fmla="*/ 953071 h 11875582"/>
              <a:gd name="connsiteX4" fmla="*/ 0 w 2950871"/>
              <a:gd name="connsiteY4" fmla="*/ 1260981 h 11875582"/>
              <a:gd name="connsiteX0" fmla="*/ 1382169 w 2950871"/>
              <a:gd name="connsiteY0" fmla="*/ 9761456 h 10922511"/>
              <a:gd name="connsiteX1" fmla="*/ 1382205 w 2950871"/>
              <a:gd name="connsiteY1" fmla="*/ 10601594 h 10922511"/>
              <a:gd name="connsiteX2" fmla="*/ 2865483 w 2950871"/>
              <a:gd name="connsiteY2" fmla="*/ 10922511 h 10922511"/>
              <a:gd name="connsiteX3" fmla="*/ 2768146 w 2950871"/>
              <a:gd name="connsiteY3" fmla="*/ 0 h 10922511"/>
              <a:gd name="connsiteX4" fmla="*/ 0 w 2950871"/>
              <a:gd name="connsiteY4" fmla="*/ 307910 h 10922511"/>
              <a:gd name="connsiteX0" fmla="*/ 1382169 w 2967639"/>
              <a:gd name="connsiteY0" fmla="*/ 15845142 h 17006197"/>
              <a:gd name="connsiteX1" fmla="*/ 1382205 w 2967639"/>
              <a:gd name="connsiteY1" fmla="*/ 16685280 h 17006197"/>
              <a:gd name="connsiteX2" fmla="*/ 2865483 w 2967639"/>
              <a:gd name="connsiteY2" fmla="*/ 17006197 h 17006197"/>
              <a:gd name="connsiteX3" fmla="*/ 2846646 w 2967639"/>
              <a:gd name="connsiteY3" fmla="*/ 0 h 17006197"/>
              <a:gd name="connsiteX4" fmla="*/ 0 w 2967639"/>
              <a:gd name="connsiteY4" fmla="*/ 6391596 h 17006197"/>
              <a:gd name="connsiteX0" fmla="*/ 4404510 w 5989980"/>
              <a:gd name="connsiteY0" fmla="*/ 17117413 h 18278468"/>
              <a:gd name="connsiteX1" fmla="*/ 4404546 w 5989980"/>
              <a:gd name="connsiteY1" fmla="*/ 17957551 h 18278468"/>
              <a:gd name="connsiteX2" fmla="*/ 5887824 w 5989980"/>
              <a:gd name="connsiteY2" fmla="*/ 18278468 h 18278468"/>
              <a:gd name="connsiteX3" fmla="*/ 5868987 w 5989980"/>
              <a:gd name="connsiteY3" fmla="*/ 1272271 h 18278468"/>
              <a:gd name="connsiteX4" fmla="*/ 0 w 5989980"/>
              <a:gd name="connsiteY4" fmla="*/ 0 h 18278468"/>
              <a:gd name="connsiteX0" fmla="*/ 4404510 w 5989980"/>
              <a:gd name="connsiteY0" fmla="*/ 17117413 h 18278468"/>
              <a:gd name="connsiteX1" fmla="*/ 4404546 w 5989980"/>
              <a:gd name="connsiteY1" fmla="*/ 17957551 h 18278468"/>
              <a:gd name="connsiteX2" fmla="*/ 5887824 w 5989980"/>
              <a:gd name="connsiteY2" fmla="*/ 18278468 h 18278468"/>
              <a:gd name="connsiteX3" fmla="*/ 5868987 w 5989980"/>
              <a:gd name="connsiteY3" fmla="*/ 1193258 h 18278468"/>
              <a:gd name="connsiteX4" fmla="*/ 0 w 5989980"/>
              <a:gd name="connsiteY4" fmla="*/ 0 h 18278468"/>
              <a:gd name="connsiteX0" fmla="*/ 4404510 w 6344394"/>
              <a:gd name="connsiteY0" fmla="*/ 17117413 h 18278468"/>
              <a:gd name="connsiteX1" fmla="*/ 4404546 w 6344394"/>
              <a:gd name="connsiteY1" fmla="*/ 17957551 h 18278468"/>
              <a:gd name="connsiteX2" fmla="*/ 5887824 w 6344394"/>
              <a:gd name="connsiteY2" fmla="*/ 18278468 h 18278468"/>
              <a:gd name="connsiteX3" fmla="*/ 5986744 w 6344394"/>
              <a:gd name="connsiteY3" fmla="*/ 8857125 h 18278468"/>
              <a:gd name="connsiteX4" fmla="*/ 5868987 w 6344394"/>
              <a:gd name="connsiteY4" fmla="*/ 1193258 h 18278468"/>
              <a:gd name="connsiteX5" fmla="*/ 0 w 6344394"/>
              <a:gd name="connsiteY5" fmla="*/ 0 h 18278468"/>
              <a:gd name="connsiteX0" fmla="*/ 4404510 w 6370668"/>
              <a:gd name="connsiteY0" fmla="*/ 17117413 h 18278468"/>
              <a:gd name="connsiteX1" fmla="*/ 4404546 w 6370668"/>
              <a:gd name="connsiteY1" fmla="*/ 17957551 h 18278468"/>
              <a:gd name="connsiteX2" fmla="*/ 5887824 w 6370668"/>
              <a:gd name="connsiteY2" fmla="*/ 18278468 h 18278468"/>
              <a:gd name="connsiteX3" fmla="*/ 5868987 w 6370668"/>
              <a:gd name="connsiteY3" fmla="*/ 1193258 h 18278468"/>
              <a:gd name="connsiteX4" fmla="*/ 0 w 6370668"/>
              <a:gd name="connsiteY4" fmla="*/ 0 h 18278468"/>
              <a:gd name="connsiteX0" fmla="*/ 4404510 w 5887824"/>
              <a:gd name="connsiteY0" fmla="*/ 17117413 h 18278468"/>
              <a:gd name="connsiteX1" fmla="*/ 4404546 w 5887824"/>
              <a:gd name="connsiteY1" fmla="*/ 17957551 h 18278468"/>
              <a:gd name="connsiteX2" fmla="*/ 5887824 w 5887824"/>
              <a:gd name="connsiteY2" fmla="*/ 18278468 h 18278468"/>
              <a:gd name="connsiteX3" fmla="*/ 5868987 w 5887824"/>
              <a:gd name="connsiteY3" fmla="*/ 1193258 h 18278468"/>
              <a:gd name="connsiteX4" fmla="*/ 0 w 5887824"/>
              <a:gd name="connsiteY4" fmla="*/ 0 h 18278468"/>
              <a:gd name="connsiteX0" fmla="*/ 4404510 w 5887824"/>
              <a:gd name="connsiteY0" fmla="*/ 17117413 h 18278468"/>
              <a:gd name="connsiteX1" fmla="*/ 4404546 w 5887824"/>
              <a:gd name="connsiteY1" fmla="*/ 17957551 h 18278468"/>
              <a:gd name="connsiteX2" fmla="*/ 5887824 w 5887824"/>
              <a:gd name="connsiteY2" fmla="*/ 18278468 h 18278468"/>
              <a:gd name="connsiteX3" fmla="*/ 5868987 w 5887824"/>
              <a:gd name="connsiteY3" fmla="*/ 1193258 h 18278468"/>
              <a:gd name="connsiteX4" fmla="*/ 2218624 w 5887824"/>
              <a:gd name="connsiteY4" fmla="*/ 403171 h 18278468"/>
              <a:gd name="connsiteX5" fmla="*/ 0 w 5887824"/>
              <a:gd name="connsiteY5" fmla="*/ 0 h 18278468"/>
              <a:gd name="connsiteX0" fmla="*/ 2185886 w 11794048"/>
              <a:gd name="connsiteY0" fmla="*/ 20277769 h 21438824"/>
              <a:gd name="connsiteX1" fmla="*/ 2185922 w 11794048"/>
              <a:gd name="connsiteY1" fmla="*/ 21117907 h 21438824"/>
              <a:gd name="connsiteX2" fmla="*/ 3669200 w 11794048"/>
              <a:gd name="connsiteY2" fmla="*/ 21438824 h 21438824"/>
              <a:gd name="connsiteX3" fmla="*/ 3650363 w 11794048"/>
              <a:gd name="connsiteY3" fmla="*/ 4353614 h 21438824"/>
              <a:gd name="connsiteX4" fmla="*/ 0 w 11794048"/>
              <a:gd name="connsiteY4" fmla="*/ 3563527 h 21438824"/>
              <a:gd name="connsiteX5" fmla="*/ 11794049 w 11794048"/>
              <a:gd name="connsiteY5" fmla="*/ 0 h 21438824"/>
              <a:gd name="connsiteX0" fmla="*/ 2185886 w 11794048"/>
              <a:gd name="connsiteY0" fmla="*/ 20277769 h 21438824"/>
              <a:gd name="connsiteX1" fmla="*/ 2185922 w 11794048"/>
              <a:gd name="connsiteY1" fmla="*/ 21117907 h 21438824"/>
              <a:gd name="connsiteX2" fmla="*/ 3669200 w 11794048"/>
              <a:gd name="connsiteY2" fmla="*/ 21438824 h 21438824"/>
              <a:gd name="connsiteX3" fmla="*/ 3650363 w 11794048"/>
              <a:gd name="connsiteY3" fmla="*/ 4353614 h 21438824"/>
              <a:gd name="connsiteX4" fmla="*/ 0 w 11794048"/>
              <a:gd name="connsiteY4" fmla="*/ 3563527 h 21438824"/>
              <a:gd name="connsiteX5" fmla="*/ 5259660 w 11794048"/>
              <a:gd name="connsiteY5" fmla="*/ 1904345 h 21438824"/>
              <a:gd name="connsiteX6" fmla="*/ 11794049 w 11794048"/>
              <a:gd name="connsiteY6" fmla="*/ 0 h 21438824"/>
              <a:gd name="connsiteX0" fmla="*/ 2185886 w 11794048"/>
              <a:gd name="connsiteY0" fmla="*/ 20277769 h 21438824"/>
              <a:gd name="connsiteX1" fmla="*/ 2185922 w 11794048"/>
              <a:gd name="connsiteY1" fmla="*/ 21117907 h 21438824"/>
              <a:gd name="connsiteX2" fmla="*/ 3669200 w 11794048"/>
              <a:gd name="connsiteY2" fmla="*/ 21438824 h 21438824"/>
              <a:gd name="connsiteX3" fmla="*/ 3650363 w 11794048"/>
              <a:gd name="connsiteY3" fmla="*/ 4353614 h 21438824"/>
              <a:gd name="connsiteX4" fmla="*/ 0 w 11794048"/>
              <a:gd name="connsiteY4" fmla="*/ 3563527 h 21438824"/>
              <a:gd name="connsiteX5" fmla="*/ 9145527 w 11794048"/>
              <a:gd name="connsiteY5" fmla="*/ 798224 h 21438824"/>
              <a:gd name="connsiteX6" fmla="*/ 11794049 w 11794048"/>
              <a:gd name="connsiteY6" fmla="*/ 0 h 21438824"/>
              <a:gd name="connsiteX0" fmla="*/ 2185886 w 9145527"/>
              <a:gd name="connsiteY0" fmla="*/ 19479545 h 20640600"/>
              <a:gd name="connsiteX1" fmla="*/ 2185922 w 9145527"/>
              <a:gd name="connsiteY1" fmla="*/ 20319683 h 20640600"/>
              <a:gd name="connsiteX2" fmla="*/ 3669200 w 9145527"/>
              <a:gd name="connsiteY2" fmla="*/ 20640600 h 20640600"/>
              <a:gd name="connsiteX3" fmla="*/ 3650363 w 9145527"/>
              <a:gd name="connsiteY3" fmla="*/ 3555390 h 20640600"/>
              <a:gd name="connsiteX4" fmla="*/ 0 w 9145527"/>
              <a:gd name="connsiteY4" fmla="*/ 2765303 h 20640600"/>
              <a:gd name="connsiteX5" fmla="*/ 9145527 w 9145527"/>
              <a:gd name="connsiteY5" fmla="*/ 0 h 20640600"/>
              <a:gd name="connsiteX6" fmla="*/ 9046468 w 9145527"/>
              <a:gd name="connsiteY6" fmla="*/ 19665088 h 20640600"/>
              <a:gd name="connsiteX0" fmla="*/ 7406293 w 14365934"/>
              <a:gd name="connsiteY0" fmla="*/ 19479545 h 20640600"/>
              <a:gd name="connsiteX1" fmla="*/ 7406329 w 14365934"/>
              <a:gd name="connsiteY1" fmla="*/ 20319683 h 20640600"/>
              <a:gd name="connsiteX2" fmla="*/ 8889607 w 14365934"/>
              <a:gd name="connsiteY2" fmla="*/ 20640600 h 20640600"/>
              <a:gd name="connsiteX3" fmla="*/ 8870770 w 14365934"/>
              <a:gd name="connsiteY3" fmla="*/ 3555390 h 20640600"/>
              <a:gd name="connsiteX4" fmla="*/ 0 w 14365934"/>
              <a:gd name="connsiteY4" fmla="*/ 1896202 h 20640600"/>
              <a:gd name="connsiteX5" fmla="*/ 14365934 w 14365934"/>
              <a:gd name="connsiteY5" fmla="*/ 0 h 20640600"/>
              <a:gd name="connsiteX6" fmla="*/ 14266875 w 14365934"/>
              <a:gd name="connsiteY6" fmla="*/ 19665088 h 20640600"/>
              <a:gd name="connsiteX0" fmla="*/ 7406293 w 14758448"/>
              <a:gd name="connsiteY0" fmla="*/ 22797921 h 23958976"/>
              <a:gd name="connsiteX1" fmla="*/ 7406329 w 14758448"/>
              <a:gd name="connsiteY1" fmla="*/ 23638059 h 23958976"/>
              <a:gd name="connsiteX2" fmla="*/ 8889607 w 14758448"/>
              <a:gd name="connsiteY2" fmla="*/ 23958976 h 23958976"/>
              <a:gd name="connsiteX3" fmla="*/ 8870770 w 14758448"/>
              <a:gd name="connsiteY3" fmla="*/ 6873766 h 23958976"/>
              <a:gd name="connsiteX4" fmla="*/ 0 w 14758448"/>
              <a:gd name="connsiteY4" fmla="*/ 5214578 h 23958976"/>
              <a:gd name="connsiteX5" fmla="*/ 14758448 w 14758448"/>
              <a:gd name="connsiteY5" fmla="*/ 0 h 23958976"/>
              <a:gd name="connsiteX6" fmla="*/ 14266875 w 14758448"/>
              <a:gd name="connsiteY6" fmla="*/ 22983464 h 23958976"/>
              <a:gd name="connsiteX0" fmla="*/ 6660521 w 14012676"/>
              <a:gd name="connsiteY0" fmla="*/ 22797921 h 23958976"/>
              <a:gd name="connsiteX1" fmla="*/ 6660557 w 14012676"/>
              <a:gd name="connsiteY1" fmla="*/ 23638059 h 23958976"/>
              <a:gd name="connsiteX2" fmla="*/ 8143835 w 14012676"/>
              <a:gd name="connsiteY2" fmla="*/ 23958976 h 23958976"/>
              <a:gd name="connsiteX3" fmla="*/ 8124998 w 14012676"/>
              <a:gd name="connsiteY3" fmla="*/ 6873766 h 23958976"/>
              <a:gd name="connsiteX4" fmla="*/ 0 w 14012676"/>
              <a:gd name="connsiteY4" fmla="*/ 5214578 h 23958976"/>
              <a:gd name="connsiteX5" fmla="*/ 14012676 w 14012676"/>
              <a:gd name="connsiteY5" fmla="*/ 0 h 23958976"/>
              <a:gd name="connsiteX6" fmla="*/ 13521103 w 14012676"/>
              <a:gd name="connsiteY6" fmla="*/ 22983464 h 23958976"/>
              <a:gd name="connsiteX0" fmla="*/ 6660521 w 14031371"/>
              <a:gd name="connsiteY0" fmla="*/ 22797921 h 23958976"/>
              <a:gd name="connsiteX1" fmla="*/ 6660557 w 14031371"/>
              <a:gd name="connsiteY1" fmla="*/ 23638059 h 23958976"/>
              <a:gd name="connsiteX2" fmla="*/ 8143835 w 14031371"/>
              <a:gd name="connsiteY2" fmla="*/ 23958976 h 23958976"/>
              <a:gd name="connsiteX3" fmla="*/ 8124998 w 14031371"/>
              <a:gd name="connsiteY3" fmla="*/ 6873766 h 23958976"/>
              <a:gd name="connsiteX4" fmla="*/ 0 w 14031371"/>
              <a:gd name="connsiteY4" fmla="*/ 5214578 h 23958976"/>
              <a:gd name="connsiteX5" fmla="*/ 14012676 w 14031371"/>
              <a:gd name="connsiteY5" fmla="*/ 0 h 23958976"/>
              <a:gd name="connsiteX6" fmla="*/ 14031371 w 14031371"/>
              <a:gd name="connsiteY6" fmla="*/ 22825450 h 23958976"/>
              <a:gd name="connsiteX0" fmla="*/ 6660521 w 15049960"/>
              <a:gd name="connsiteY0" fmla="*/ 22797921 h 23958976"/>
              <a:gd name="connsiteX1" fmla="*/ 6660557 w 15049960"/>
              <a:gd name="connsiteY1" fmla="*/ 23638059 h 23958976"/>
              <a:gd name="connsiteX2" fmla="*/ 8143835 w 15049960"/>
              <a:gd name="connsiteY2" fmla="*/ 23958976 h 23958976"/>
              <a:gd name="connsiteX3" fmla="*/ 8124998 w 15049960"/>
              <a:gd name="connsiteY3" fmla="*/ 6873766 h 23958976"/>
              <a:gd name="connsiteX4" fmla="*/ 0 w 15049960"/>
              <a:gd name="connsiteY4" fmla="*/ 5214578 h 23958976"/>
              <a:gd name="connsiteX5" fmla="*/ 14012676 w 15049960"/>
              <a:gd name="connsiteY5" fmla="*/ 0 h 23958976"/>
              <a:gd name="connsiteX6" fmla="*/ 14012673 w 15049960"/>
              <a:gd name="connsiteY6" fmla="*/ 18962137 h 23958976"/>
              <a:gd name="connsiteX7" fmla="*/ 14031371 w 15049960"/>
              <a:gd name="connsiteY7" fmla="*/ 22825450 h 23958976"/>
              <a:gd name="connsiteX0" fmla="*/ 6660521 w 14031371"/>
              <a:gd name="connsiteY0" fmla="*/ 22797921 h 23958976"/>
              <a:gd name="connsiteX1" fmla="*/ 6660557 w 14031371"/>
              <a:gd name="connsiteY1" fmla="*/ 23638059 h 23958976"/>
              <a:gd name="connsiteX2" fmla="*/ 8143835 w 14031371"/>
              <a:gd name="connsiteY2" fmla="*/ 23958976 h 23958976"/>
              <a:gd name="connsiteX3" fmla="*/ 8124998 w 14031371"/>
              <a:gd name="connsiteY3" fmla="*/ 6873766 h 23958976"/>
              <a:gd name="connsiteX4" fmla="*/ 0 w 14031371"/>
              <a:gd name="connsiteY4" fmla="*/ 5214578 h 23958976"/>
              <a:gd name="connsiteX5" fmla="*/ 14012676 w 14031371"/>
              <a:gd name="connsiteY5" fmla="*/ 0 h 23958976"/>
              <a:gd name="connsiteX6" fmla="*/ 14012673 w 14031371"/>
              <a:gd name="connsiteY6" fmla="*/ 18962137 h 23958976"/>
              <a:gd name="connsiteX7" fmla="*/ 14031371 w 14031371"/>
              <a:gd name="connsiteY7" fmla="*/ 22825450 h 23958976"/>
              <a:gd name="connsiteX0" fmla="*/ 6660521 w 14012676"/>
              <a:gd name="connsiteY0" fmla="*/ 22797921 h 36414983"/>
              <a:gd name="connsiteX1" fmla="*/ 6660557 w 14012676"/>
              <a:gd name="connsiteY1" fmla="*/ 23638059 h 36414983"/>
              <a:gd name="connsiteX2" fmla="*/ 8143835 w 14012676"/>
              <a:gd name="connsiteY2" fmla="*/ 23958976 h 36414983"/>
              <a:gd name="connsiteX3" fmla="*/ 8124998 w 14012676"/>
              <a:gd name="connsiteY3" fmla="*/ 6873766 h 36414983"/>
              <a:gd name="connsiteX4" fmla="*/ 0 w 14012676"/>
              <a:gd name="connsiteY4" fmla="*/ 5214578 h 36414983"/>
              <a:gd name="connsiteX5" fmla="*/ 14012676 w 14012676"/>
              <a:gd name="connsiteY5" fmla="*/ 0 h 36414983"/>
              <a:gd name="connsiteX6" fmla="*/ 14012673 w 14012676"/>
              <a:gd name="connsiteY6" fmla="*/ 18962137 h 36414983"/>
              <a:gd name="connsiteX7" fmla="*/ 8379200 w 14012676"/>
              <a:gd name="connsiteY7" fmla="*/ 36414983 h 36414983"/>
              <a:gd name="connsiteX0" fmla="*/ 6660521 w 14012676"/>
              <a:gd name="connsiteY0" fmla="*/ 22797921 h 36414983"/>
              <a:gd name="connsiteX1" fmla="*/ 6660557 w 14012676"/>
              <a:gd name="connsiteY1" fmla="*/ 23638059 h 36414983"/>
              <a:gd name="connsiteX2" fmla="*/ 8143835 w 14012676"/>
              <a:gd name="connsiteY2" fmla="*/ 23958976 h 36414983"/>
              <a:gd name="connsiteX3" fmla="*/ 8124998 w 14012676"/>
              <a:gd name="connsiteY3" fmla="*/ 6873766 h 36414983"/>
              <a:gd name="connsiteX4" fmla="*/ 0 w 14012676"/>
              <a:gd name="connsiteY4" fmla="*/ 5214578 h 36414983"/>
              <a:gd name="connsiteX5" fmla="*/ 14012676 w 14012676"/>
              <a:gd name="connsiteY5" fmla="*/ 0 h 36414983"/>
              <a:gd name="connsiteX6" fmla="*/ 14012673 w 14012676"/>
              <a:gd name="connsiteY6" fmla="*/ 20937359 h 36414983"/>
              <a:gd name="connsiteX7" fmla="*/ 8379200 w 14012676"/>
              <a:gd name="connsiteY7" fmla="*/ 36414983 h 36414983"/>
              <a:gd name="connsiteX0" fmla="*/ 6660521 w 14012676"/>
              <a:gd name="connsiteY0" fmla="*/ 22797921 h 36414983"/>
              <a:gd name="connsiteX1" fmla="*/ 6660557 w 14012676"/>
              <a:gd name="connsiteY1" fmla="*/ 23638059 h 36414983"/>
              <a:gd name="connsiteX2" fmla="*/ 8143835 w 14012676"/>
              <a:gd name="connsiteY2" fmla="*/ 23958976 h 36414983"/>
              <a:gd name="connsiteX3" fmla="*/ 8124998 w 14012676"/>
              <a:gd name="connsiteY3" fmla="*/ 6873766 h 36414983"/>
              <a:gd name="connsiteX4" fmla="*/ 0 w 14012676"/>
              <a:gd name="connsiteY4" fmla="*/ 5214578 h 36414983"/>
              <a:gd name="connsiteX5" fmla="*/ 14012676 w 14012676"/>
              <a:gd name="connsiteY5" fmla="*/ 0 h 36414983"/>
              <a:gd name="connsiteX6" fmla="*/ 14012673 w 14012676"/>
              <a:gd name="connsiteY6" fmla="*/ 20937359 h 36414983"/>
              <a:gd name="connsiteX7" fmla="*/ 11108085 w 14012676"/>
              <a:gd name="connsiteY7" fmla="*/ 29944367 h 36414983"/>
              <a:gd name="connsiteX8" fmla="*/ 8379200 w 14012676"/>
              <a:gd name="connsiteY8" fmla="*/ 36414983 h 36414983"/>
              <a:gd name="connsiteX0" fmla="*/ 6660521 w 14012676"/>
              <a:gd name="connsiteY0" fmla="*/ 22797921 h 30605290"/>
              <a:gd name="connsiteX1" fmla="*/ 6660557 w 14012676"/>
              <a:gd name="connsiteY1" fmla="*/ 23638059 h 30605290"/>
              <a:gd name="connsiteX2" fmla="*/ 8143835 w 14012676"/>
              <a:gd name="connsiteY2" fmla="*/ 23958976 h 30605290"/>
              <a:gd name="connsiteX3" fmla="*/ 8124998 w 14012676"/>
              <a:gd name="connsiteY3" fmla="*/ 6873766 h 30605290"/>
              <a:gd name="connsiteX4" fmla="*/ 0 w 14012676"/>
              <a:gd name="connsiteY4" fmla="*/ 5214578 h 30605290"/>
              <a:gd name="connsiteX5" fmla="*/ 14012676 w 14012676"/>
              <a:gd name="connsiteY5" fmla="*/ 0 h 30605290"/>
              <a:gd name="connsiteX6" fmla="*/ 14012673 w 14012676"/>
              <a:gd name="connsiteY6" fmla="*/ 20937359 h 30605290"/>
              <a:gd name="connsiteX7" fmla="*/ 11108085 w 14012676"/>
              <a:gd name="connsiteY7" fmla="*/ 29944367 h 30605290"/>
              <a:gd name="connsiteX8" fmla="*/ 8771710 w 14012676"/>
              <a:gd name="connsiteY8" fmla="*/ 27724008 h 30605290"/>
              <a:gd name="connsiteX0" fmla="*/ 6660521 w 14012676"/>
              <a:gd name="connsiteY0" fmla="*/ 22797921 h 30591638"/>
              <a:gd name="connsiteX1" fmla="*/ 6660557 w 14012676"/>
              <a:gd name="connsiteY1" fmla="*/ 23638059 h 30591638"/>
              <a:gd name="connsiteX2" fmla="*/ 8143835 w 14012676"/>
              <a:gd name="connsiteY2" fmla="*/ 23958976 h 30591638"/>
              <a:gd name="connsiteX3" fmla="*/ 8124998 w 14012676"/>
              <a:gd name="connsiteY3" fmla="*/ 6873766 h 30591638"/>
              <a:gd name="connsiteX4" fmla="*/ 0 w 14012676"/>
              <a:gd name="connsiteY4" fmla="*/ 5214578 h 30591638"/>
              <a:gd name="connsiteX5" fmla="*/ 14012676 w 14012676"/>
              <a:gd name="connsiteY5" fmla="*/ 0 h 30591638"/>
              <a:gd name="connsiteX6" fmla="*/ 14012673 w 14012676"/>
              <a:gd name="connsiteY6" fmla="*/ 20937359 h 30591638"/>
              <a:gd name="connsiteX7" fmla="*/ 11108085 w 14012676"/>
              <a:gd name="connsiteY7" fmla="*/ 29944367 h 30591638"/>
              <a:gd name="connsiteX8" fmla="*/ 4571833 w 14012676"/>
              <a:gd name="connsiteY8" fmla="*/ 27565995 h 30591638"/>
              <a:gd name="connsiteX0" fmla="*/ 6660521 w 14012676"/>
              <a:gd name="connsiteY0" fmla="*/ 22797921 h 34855840"/>
              <a:gd name="connsiteX1" fmla="*/ 6660557 w 14012676"/>
              <a:gd name="connsiteY1" fmla="*/ 23638059 h 34855840"/>
              <a:gd name="connsiteX2" fmla="*/ 8143835 w 14012676"/>
              <a:gd name="connsiteY2" fmla="*/ 23958976 h 34855840"/>
              <a:gd name="connsiteX3" fmla="*/ 8124998 w 14012676"/>
              <a:gd name="connsiteY3" fmla="*/ 6873766 h 34855840"/>
              <a:gd name="connsiteX4" fmla="*/ 0 w 14012676"/>
              <a:gd name="connsiteY4" fmla="*/ 5214578 h 34855840"/>
              <a:gd name="connsiteX5" fmla="*/ 14012676 w 14012676"/>
              <a:gd name="connsiteY5" fmla="*/ 0 h 34855840"/>
              <a:gd name="connsiteX6" fmla="*/ 14012673 w 14012676"/>
              <a:gd name="connsiteY6" fmla="*/ 20937359 h 34855840"/>
              <a:gd name="connsiteX7" fmla="*/ 10519317 w 14012676"/>
              <a:gd name="connsiteY7" fmla="*/ 34447879 h 34855840"/>
              <a:gd name="connsiteX8" fmla="*/ 4571833 w 14012676"/>
              <a:gd name="connsiteY8" fmla="*/ 27565995 h 34855840"/>
              <a:gd name="connsiteX0" fmla="*/ 6660521 w 14012676"/>
              <a:gd name="connsiteY0" fmla="*/ 22797921 h 34855840"/>
              <a:gd name="connsiteX1" fmla="*/ 6660557 w 14012676"/>
              <a:gd name="connsiteY1" fmla="*/ 23638059 h 34855840"/>
              <a:gd name="connsiteX2" fmla="*/ 5908561 w 14012676"/>
              <a:gd name="connsiteY2" fmla="*/ 21297364 h 34855840"/>
              <a:gd name="connsiteX3" fmla="*/ 8124998 w 14012676"/>
              <a:gd name="connsiteY3" fmla="*/ 6873766 h 34855840"/>
              <a:gd name="connsiteX4" fmla="*/ 0 w 14012676"/>
              <a:gd name="connsiteY4" fmla="*/ 5214578 h 34855840"/>
              <a:gd name="connsiteX5" fmla="*/ 14012676 w 14012676"/>
              <a:gd name="connsiteY5" fmla="*/ 0 h 34855840"/>
              <a:gd name="connsiteX6" fmla="*/ 14012673 w 14012676"/>
              <a:gd name="connsiteY6" fmla="*/ 20937359 h 34855840"/>
              <a:gd name="connsiteX7" fmla="*/ 10519317 w 14012676"/>
              <a:gd name="connsiteY7" fmla="*/ 34447879 h 34855840"/>
              <a:gd name="connsiteX8" fmla="*/ 4571833 w 14012676"/>
              <a:gd name="connsiteY8" fmla="*/ 27565995 h 34855840"/>
              <a:gd name="connsiteX0" fmla="*/ 6660521 w 14012676"/>
              <a:gd name="connsiteY0" fmla="*/ 22797921 h 34855840"/>
              <a:gd name="connsiteX1" fmla="*/ 6660557 w 14012676"/>
              <a:gd name="connsiteY1" fmla="*/ 23638059 h 34855840"/>
              <a:gd name="connsiteX2" fmla="*/ 5908561 w 14012676"/>
              <a:gd name="connsiteY2" fmla="*/ 21297364 h 34855840"/>
              <a:gd name="connsiteX3" fmla="*/ 5952690 w 14012676"/>
              <a:gd name="connsiteY3" fmla="*/ 17393473 h 34855840"/>
              <a:gd name="connsiteX4" fmla="*/ 0 w 14012676"/>
              <a:gd name="connsiteY4" fmla="*/ 5214578 h 34855840"/>
              <a:gd name="connsiteX5" fmla="*/ 14012676 w 14012676"/>
              <a:gd name="connsiteY5" fmla="*/ 0 h 34855840"/>
              <a:gd name="connsiteX6" fmla="*/ 14012673 w 14012676"/>
              <a:gd name="connsiteY6" fmla="*/ 20937359 h 34855840"/>
              <a:gd name="connsiteX7" fmla="*/ 10519317 w 14012676"/>
              <a:gd name="connsiteY7" fmla="*/ 34447879 h 34855840"/>
              <a:gd name="connsiteX8" fmla="*/ 4571833 w 14012676"/>
              <a:gd name="connsiteY8" fmla="*/ 27565995 h 34855840"/>
              <a:gd name="connsiteX0" fmla="*/ 8895794 w 16247949"/>
              <a:gd name="connsiteY0" fmla="*/ 22797921 h 34855840"/>
              <a:gd name="connsiteX1" fmla="*/ 8895830 w 16247949"/>
              <a:gd name="connsiteY1" fmla="*/ 23638059 h 34855840"/>
              <a:gd name="connsiteX2" fmla="*/ 8143834 w 16247949"/>
              <a:gd name="connsiteY2" fmla="*/ 21297364 h 34855840"/>
              <a:gd name="connsiteX3" fmla="*/ 8187963 w 16247949"/>
              <a:gd name="connsiteY3" fmla="*/ 17393473 h 34855840"/>
              <a:gd name="connsiteX4" fmla="*/ 0 w 16247949"/>
              <a:gd name="connsiteY4" fmla="*/ 20233677 h 34855840"/>
              <a:gd name="connsiteX5" fmla="*/ 16247949 w 16247949"/>
              <a:gd name="connsiteY5" fmla="*/ 0 h 34855840"/>
              <a:gd name="connsiteX6" fmla="*/ 16247946 w 16247949"/>
              <a:gd name="connsiteY6" fmla="*/ 20937359 h 34855840"/>
              <a:gd name="connsiteX7" fmla="*/ 12754590 w 16247949"/>
              <a:gd name="connsiteY7" fmla="*/ 34447879 h 34855840"/>
              <a:gd name="connsiteX8" fmla="*/ 6807106 w 16247949"/>
              <a:gd name="connsiteY8" fmla="*/ 27565995 h 34855840"/>
              <a:gd name="connsiteX0" fmla="*/ 9333686 w 16685838"/>
              <a:gd name="connsiteY0" fmla="*/ 5941042 h 17998961"/>
              <a:gd name="connsiteX1" fmla="*/ 9333722 w 16685838"/>
              <a:gd name="connsiteY1" fmla="*/ 6781180 h 17998961"/>
              <a:gd name="connsiteX2" fmla="*/ 8581726 w 16685838"/>
              <a:gd name="connsiteY2" fmla="*/ 4440485 h 17998961"/>
              <a:gd name="connsiteX3" fmla="*/ 8625855 w 16685838"/>
              <a:gd name="connsiteY3" fmla="*/ 536594 h 17998961"/>
              <a:gd name="connsiteX4" fmla="*/ 437892 w 16685838"/>
              <a:gd name="connsiteY4" fmla="*/ 3376798 h 17998961"/>
              <a:gd name="connsiteX5" fmla="*/ 0 w 16685838"/>
              <a:gd name="connsiteY5" fmla="*/ 0 h 17998961"/>
              <a:gd name="connsiteX6" fmla="*/ 16685838 w 16685838"/>
              <a:gd name="connsiteY6" fmla="*/ 4080480 h 17998961"/>
              <a:gd name="connsiteX7" fmla="*/ 13192482 w 16685838"/>
              <a:gd name="connsiteY7" fmla="*/ 17591000 h 17998961"/>
              <a:gd name="connsiteX8" fmla="*/ 7244998 w 16685838"/>
              <a:gd name="connsiteY8" fmla="*/ 10709116 h 17998961"/>
              <a:gd name="connsiteX0" fmla="*/ 9333686 w 16685838"/>
              <a:gd name="connsiteY0" fmla="*/ 5941042 h 17998961"/>
              <a:gd name="connsiteX1" fmla="*/ 9333722 w 16685838"/>
              <a:gd name="connsiteY1" fmla="*/ 6781180 h 17998961"/>
              <a:gd name="connsiteX2" fmla="*/ 8581726 w 16685838"/>
              <a:gd name="connsiteY2" fmla="*/ 4440485 h 17998961"/>
              <a:gd name="connsiteX3" fmla="*/ 8625855 w 16685838"/>
              <a:gd name="connsiteY3" fmla="*/ 536594 h 17998961"/>
              <a:gd name="connsiteX4" fmla="*/ 437892 w 16685838"/>
              <a:gd name="connsiteY4" fmla="*/ 3376798 h 17998961"/>
              <a:gd name="connsiteX5" fmla="*/ 0 w 16685838"/>
              <a:gd name="connsiteY5" fmla="*/ 0 h 17998961"/>
              <a:gd name="connsiteX6" fmla="*/ 16685838 w 16685838"/>
              <a:gd name="connsiteY6" fmla="*/ 4080480 h 17998961"/>
              <a:gd name="connsiteX7" fmla="*/ 13192482 w 16685838"/>
              <a:gd name="connsiteY7" fmla="*/ 17591000 h 17998961"/>
              <a:gd name="connsiteX8" fmla="*/ 7244998 w 16685838"/>
              <a:gd name="connsiteY8" fmla="*/ 10709116 h 17998961"/>
              <a:gd name="connsiteX0" fmla="*/ 9333686 w 16685838"/>
              <a:gd name="connsiteY0" fmla="*/ 5941042 h 17591000"/>
              <a:gd name="connsiteX1" fmla="*/ 9333722 w 16685838"/>
              <a:gd name="connsiteY1" fmla="*/ 6781180 h 17591000"/>
              <a:gd name="connsiteX2" fmla="*/ 8581726 w 16685838"/>
              <a:gd name="connsiteY2" fmla="*/ 4440485 h 17591000"/>
              <a:gd name="connsiteX3" fmla="*/ 8625855 w 16685838"/>
              <a:gd name="connsiteY3" fmla="*/ 536594 h 17591000"/>
              <a:gd name="connsiteX4" fmla="*/ 437892 w 16685838"/>
              <a:gd name="connsiteY4" fmla="*/ 3376798 h 17591000"/>
              <a:gd name="connsiteX5" fmla="*/ 0 w 16685838"/>
              <a:gd name="connsiteY5" fmla="*/ 0 h 17591000"/>
              <a:gd name="connsiteX6" fmla="*/ 16685838 w 16685838"/>
              <a:gd name="connsiteY6" fmla="*/ 4080480 h 17591000"/>
              <a:gd name="connsiteX7" fmla="*/ 13192482 w 16685838"/>
              <a:gd name="connsiteY7" fmla="*/ 17591000 h 17591000"/>
              <a:gd name="connsiteX0" fmla="*/ 9333686 w 16685838"/>
              <a:gd name="connsiteY0" fmla="*/ 5941042 h 6781181"/>
              <a:gd name="connsiteX1" fmla="*/ 9333722 w 16685838"/>
              <a:gd name="connsiteY1" fmla="*/ 6781180 h 6781181"/>
              <a:gd name="connsiteX2" fmla="*/ 8581726 w 16685838"/>
              <a:gd name="connsiteY2" fmla="*/ 4440485 h 6781181"/>
              <a:gd name="connsiteX3" fmla="*/ 8625855 w 16685838"/>
              <a:gd name="connsiteY3" fmla="*/ 536594 h 6781181"/>
              <a:gd name="connsiteX4" fmla="*/ 437892 w 16685838"/>
              <a:gd name="connsiteY4" fmla="*/ 3376798 h 6781181"/>
              <a:gd name="connsiteX5" fmla="*/ 0 w 16685838"/>
              <a:gd name="connsiteY5" fmla="*/ 0 h 6781181"/>
              <a:gd name="connsiteX6" fmla="*/ 16685838 w 16685838"/>
              <a:gd name="connsiteY6" fmla="*/ 4080480 h 6781181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625855 w 9333722"/>
              <a:gd name="connsiteY3" fmla="*/ 1652595 h 7897182"/>
              <a:gd name="connsiteX4" fmla="*/ 437892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720303 w 9333722"/>
              <a:gd name="connsiteY3" fmla="*/ 1589223 h 7897182"/>
              <a:gd name="connsiteX4" fmla="*/ 437892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625855 w 9333722"/>
              <a:gd name="connsiteY3" fmla="*/ 1589223 h 7897182"/>
              <a:gd name="connsiteX4" fmla="*/ 437892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7057043 h 7897182"/>
              <a:gd name="connsiteX1" fmla="*/ 9333722 w 9333722"/>
              <a:gd name="connsiteY1" fmla="*/ 7897181 h 7897182"/>
              <a:gd name="connsiteX2" fmla="*/ 8581726 w 9333722"/>
              <a:gd name="connsiteY2" fmla="*/ 5556486 h 7897182"/>
              <a:gd name="connsiteX3" fmla="*/ 8625855 w 9333722"/>
              <a:gd name="connsiteY3" fmla="*/ 1589223 h 7897182"/>
              <a:gd name="connsiteX4" fmla="*/ 595306 w 9333722"/>
              <a:gd name="connsiteY4" fmla="*/ 4492799 h 7897182"/>
              <a:gd name="connsiteX5" fmla="*/ 0 w 9333722"/>
              <a:gd name="connsiteY5" fmla="*/ 1116001 h 7897182"/>
              <a:gd name="connsiteX6" fmla="*/ 5068715 w 9333722"/>
              <a:gd name="connsiteY6" fmla="*/ 0 h 7897182"/>
              <a:gd name="connsiteX0" fmla="*/ 9333686 w 9333722"/>
              <a:gd name="connsiteY0" fmla="*/ 6676813 h 7516952"/>
              <a:gd name="connsiteX1" fmla="*/ 9333722 w 9333722"/>
              <a:gd name="connsiteY1" fmla="*/ 7516951 h 7516952"/>
              <a:gd name="connsiteX2" fmla="*/ 8581726 w 9333722"/>
              <a:gd name="connsiteY2" fmla="*/ 5176256 h 7516952"/>
              <a:gd name="connsiteX3" fmla="*/ 8625855 w 9333722"/>
              <a:gd name="connsiteY3" fmla="*/ 1208993 h 7516952"/>
              <a:gd name="connsiteX4" fmla="*/ 595306 w 9333722"/>
              <a:gd name="connsiteY4" fmla="*/ 4112569 h 7516952"/>
              <a:gd name="connsiteX5" fmla="*/ 0 w 9333722"/>
              <a:gd name="connsiteY5" fmla="*/ 735771 h 7516952"/>
              <a:gd name="connsiteX6" fmla="*/ 2046373 w 9333722"/>
              <a:gd name="connsiteY6" fmla="*/ 0 h 7516952"/>
              <a:gd name="connsiteX0" fmla="*/ 9428137 w 9428173"/>
              <a:gd name="connsiteY0" fmla="*/ 5941042 h 6781181"/>
              <a:gd name="connsiteX1" fmla="*/ 9428173 w 9428173"/>
              <a:gd name="connsiteY1" fmla="*/ 6781180 h 6781181"/>
              <a:gd name="connsiteX2" fmla="*/ 8676177 w 9428173"/>
              <a:gd name="connsiteY2" fmla="*/ 4440485 h 6781181"/>
              <a:gd name="connsiteX3" fmla="*/ 8720306 w 9428173"/>
              <a:gd name="connsiteY3" fmla="*/ 473222 h 6781181"/>
              <a:gd name="connsiteX4" fmla="*/ 689757 w 9428173"/>
              <a:gd name="connsiteY4" fmla="*/ 3376798 h 6781181"/>
              <a:gd name="connsiteX5" fmla="*/ 94451 w 9428173"/>
              <a:gd name="connsiteY5" fmla="*/ 0 h 6781181"/>
              <a:gd name="connsiteX6" fmla="*/ 0 w 9428173"/>
              <a:gd name="connsiteY6" fmla="*/ 975266 h 6781181"/>
              <a:gd name="connsiteX0" fmla="*/ 9333686 w 9333722"/>
              <a:gd name="connsiteY0" fmla="*/ 5941042 h 10747939"/>
              <a:gd name="connsiteX1" fmla="*/ 9333722 w 9333722"/>
              <a:gd name="connsiteY1" fmla="*/ 6781180 h 10747939"/>
              <a:gd name="connsiteX2" fmla="*/ 8581726 w 9333722"/>
              <a:gd name="connsiteY2" fmla="*/ 4440485 h 10747939"/>
              <a:gd name="connsiteX3" fmla="*/ 8625855 w 9333722"/>
              <a:gd name="connsiteY3" fmla="*/ 473222 h 10747939"/>
              <a:gd name="connsiteX4" fmla="*/ 595306 w 9333722"/>
              <a:gd name="connsiteY4" fmla="*/ 3376798 h 10747939"/>
              <a:gd name="connsiteX5" fmla="*/ 0 w 9333722"/>
              <a:gd name="connsiteY5" fmla="*/ 0 h 10747939"/>
              <a:gd name="connsiteX6" fmla="*/ 377790 w 9333722"/>
              <a:gd name="connsiteY6" fmla="*/ 10747939 h 10747939"/>
              <a:gd name="connsiteX0" fmla="*/ 8955897 w 8955933"/>
              <a:gd name="connsiteY0" fmla="*/ 5467821 h 10274718"/>
              <a:gd name="connsiteX1" fmla="*/ 8955933 w 8955933"/>
              <a:gd name="connsiteY1" fmla="*/ 6307959 h 10274718"/>
              <a:gd name="connsiteX2" fmla="*/ 8203937 w 8955933"/>
              <a:gd name="connsiteY2" fmla="*/ 3967264 h 10274718"/>
              <a:gd name="connsiteX3" fmla="*/ 8248066 w 8955933"/>
              <a:gd name="connsiteY3" fmla="*/ 1 h 10274718"/>
              <a:gd name="connsiteX4" fmla="*/ 217517 w 8955933"/>
              <a:gd name="connsiteY4" fmla="*/ 2903577 h 10274718"/>
              <a:gd name="connsiteX5" fmla="*/ 913002 w 8955933"/>
              <a:gd name="connsiteY5" fmla="*/ 6805734 h 10274718"/>
              <a:gd name="connsiteX6" fmla="*/ 1 w 8955933"/>
              <a:gd name="connsiteY6" fmla="*/ 10274718 h 10274718"/>
              <a:gd name="connsiteX0" fmla="*/ 8738380 w 8738416"/>
              <a:gd name="connsiteY0" fmla="*/ 5467821 h 7915798"/>
              <a:gd name="connsiteX1" fmla="*/ 8738416 w 8738416"/>
              <a:gd name="connsiteY1" fmla="*/ 6307959 h 7915798"/>
              <a:gd name="connsiteX2" fmla="*/ 7986420 w 8738416"/>
              <a:gd name="connsiteY2" fmla="*/ 3967264 h 7915798"/>
              <a:gd name="connsiteX3" fmla="*/ 8030549 w 8738416"/>
              <a:gd name="connsiteY3" fmla="*/ 1 h 7915798"/>
              <a:gd name="connsiteX4" fmla="*/ 0 w 8738416"/>
              <a:gd name="connsiteY4" fmla="*/ 2903577 h 7915798"/>
              <a:gd name="connsiteX5" fmla="*/ 695485 w 8738416"/>
              <a:gd name="connsiteY5" fmla="*/ 6805734 h 7915798"/>
              <a:gd name="connsiteX6" fmla="*/ 695482 w 8738416"/>
              <a:gd name="connsiteY6" fmla="*/ 7915798 h 7915798"/>
              <a:gd name="connsiteX0" fmla="*/ 8706897 w 8706933"/>
              <a:gd name="connsiteY0" fmla="*/ 5467821 h 7915798"/>
              <a:gd name="connsiteX1" fmla="*/ 8706933 w 8706933"/>
              <a:gd name="connsiteY1" fmla="*/ 6307959 h 7915798"/>
              <a:gd name="connsiteX2" fmla="*/ 7954937 w 8706933"/>
              <a:gd name="connsiteY2" fmla="*/ 3967264 h 7915798"/>
              <a:gd name="connsiteX3" fmla="*/ 7999066 w 8706933"/>
              <a:gd name="connsiteY3" fmla="*/ 1 h 7915798"/>
              <a:gd name="connsiteX4" fmla="*/ 0 w 8706933"/>
              <a:gd name="connsiteY4" fmla="*/ 3105772 h 7915798"/>
              <a:gd name="connsiteX5" fmla="*/ 664002 w 8706933"/>
              <a:gd name="connsiteY5" fmla="*/ 6805734 h 7915798"/>
              <a:gd name="connsiteX6" fmla="*/ 663999 w 8706933"/>
              <a:gd name="connsiteY6" fmla="*/ 7915798 h 7915798"/>
              <a:gd name="connsiteX0" fmla="*/ 8706897 w 8706933"/>
              <a:gd name="connsiteY0" fmla="*/ 9107298 h 11555275"/>
              <a:gd name="connsiteX1" fmla="*/ 8706933 w 8706933"/>
              <a:gd name="connsiteY1" fmla="*/ 9947436 h 11555275"/>
              <a:gd name="connsiteX2" fmla="*/ 7954937 w 8706933"/>
              <a:gd name="connsiteY2" fmla="*/ 7606741 h 11555275"/>
              <a:gd name="connsiteX3" fmla="*/ 2261339 w 8706933"/>
              <a:gd name="connsiteY3" fmla="*/ 0 h 11555275"/>
              <a:gd name="connsiteX4" fmla="*/ 0 w 8706933"/>
              <a:gd name="connsiteY4" fmla="*/ 6745249 h 11555275"/>
              <a:gd name="connsiteX5" fmla="*/ 664002 w 8706933"/>
              <a:gd name="connsiteY5" fmla="*/ 10445211 h 11555275"/>
              <a:gd name="connsiteX6" fmla="*/ 663999 w 8706933"/>
              <a:gd name="connsiteY6" fmla="*/ 11555275 h 11555275"/>
              <a:gd name="connsiteX0" fmla="*/ 8706897 w 8706933"/>
              <a:gd name="connsiteY0" fmla="*/ 9107298 h 11555275"/>
              <a:gd name="connsiteX1" fmla="*/ 8706933 w 8706933"/>
              <a:gd name="connsiteY1" fmla="*/ 9947436 h 11555275"/>
              <a:gd name="connsiteX2" fmla="*/ 4672864 w 8706933"/>
              <a:gd name="connsiteY2" fmla="*/ 395188 h 11555275"/>
              <a:gd name="connsiteX3" fmla="*/ 2261339 w 8706933"/>
              <a:gd name="connsiteY3" fmla="*/ 0 h 11555275"/>
              <a:gd name="connsiteX4" fmla="*/ 0 w 8706933"/>
              <a:gd name="connsiteY4" fmla="*/ 6745249 h 11555275"/>
              <a:gd name="connsiteX5" fmla="*/ 664002 w 8706933"/>
              <a:gd name="connsiteY5" fmla="*/ 10445211 h 11555275"/>
              <a:gd name="connsiteX6" fmla="*/ 663999 w 8706933"/>
              <a:gd name="connsiteY6" fmla="*/ 11555275 h 11555275"/>
              <a:gd name="connsiteX0" fmla="*/ 8706897 w 8706896"/>
              <a:gd name="connsiteY0" fmla="*/ 9107298 h 11555275"/>
              <a:gd name="connsiteX1" fmla="*/ 5802652 w 8706896"/>
              <a:gd name="connsiteY1" fmla="*/ 444358 h 11555275"/>
              <a:gd name="connsiteX2" fmla="*/ 4672864 w 8706896"/>
              <a:gd name="connsiteY2" fmla="*/ 395188 h 11555275"/>
              <a:gd name="connsiteX3" fmla="*/ 2261339 w 8706896"/>
              <a:gd name="connsiteY3" fmla="*/ 0 h 11555275"/>
              <a:gd name="connsiteX4" fmla="*/ 0 w 8706896"/>
              <a:gd name="connsiteY4" fmla="*/ 6745249 h 11555275"/>
              <a:gd name="connsiteX5" fmla="*/ 664002 w 8706896"/>
              <a:gd name="connsiteY5" fmla="*/ 10445211 h 11555275"/>
              <a:gd name="connsiteX6" fmla="*/ 663999 w 8706896"/>
              <a:gd name="connsiteY6" fmla="*/ 11555275 h 11555275"/>
              <a:gd name="connsiteX0" fmla="*/ 8706897 w 8706896"/>
              <a:gd name="connsiteY0" fmla="*/ 9107298 h 11555275"/>
              <a:gd name="connsiteX1" fmla="*/ 5802652 w 8706896"/>
              <a:gd name="connsiteY1" fmla="*/ 444358 h 11555275"/>
              <a:gd name="connsiteX2" fmla="*/ 2642228 w 8706896"/>
              <a:gd name="connsiteY2" fmla="*/ 462585 h 11555275"/>
              <a:gd name="connsiteX3" fmla="*/ 2261339 w 8706896"/>
              <a:gd name="connsiteY3" fmla="*/ 0 h 11555275"/>
              <a:gd name="connsiteX4" fmla="*/ 0 w 8706896"/>
              <a:gd name="connsiteY4" fmla="*/ 6745249 h 11555275"/>
              <a:gd name="connsiteX5" fmla="*/ 664002 w 8706896"/>
              <a:gd name="connsiteY5" fmla="*/ 10445211 h 11555275"/>
              <a:gd name="connsiteX6" fmla="*/ 663999 w 8706896"/>
              <a:gd name="connsiteY6" fmla="*/ 11555275 h 11555275"/>
              <a:gd name="connsiteX0" fmla="*/ 8706897 w 8706896"/>
              <a:gd name="connsiteY0" fmla="*/ 8662940 h 13574369"/>
              <a:gd name="connsiteX1" fmla="*/ 5802652 w 8706896"/>
              <a:gd name="connsiteY1" fmla="*/ 0 h 13574369"/>
              <a:gd name="connsiteX2" fmla="*/ 2642228 w 8706896"/>
              <a:gd name="connsiteY2" fmla="*/ 18227 h 13574369"/>
              <a:gd name="connsiteX3" fmla="*/ 2379400 w 8706896"/>
              <a:gd name="connsiteY3" fmla="*/ 13574369 h 13574369"/>
              <a:gd name="connsiteX4" fmla="*/ 0 w 8706896"/>
              <a:gd name="connsiteY4" fmla="*/ 6300891 h 13574369"/>
              <a:gd name="connsiteX5" fmla="*/ 664002 w 8706896"/>
              <a:gd name="connsiteY5" fmla="*/ 10000853 h 13574369"/>
              <a:gd name="connsiteX6" fmla="*/ 663999 w 8706896"/>
              <a:gd name="connsiteY6" fmla="*/ 11110917 h 13574369"/>
              <a:gd name="connsiteX0" fmla="*/ 8706897 w 8706896"/>
              <a:gd name="connsiteY0" fmla="*/ 8981701 h 13893130"/>
              <a:gd name="connsiteX1" fmla="*/ 5802652 w 8706896"/>
              <a:gd name="connsiteY1" fmla="*/ 318761 h 13893130"/>
              <a:gd name="connsiteX2" fmla="*/ 2429720 w 8706896"/>
              <a:gd name="connsiteY2" fmla="*/ 0 h 13893130"/>
              <a:gd name="connsiteX3" fmla="*/ 2379400 w 8706896"/>
              <a:gd name="connsiteY3" fmla="*/ 13893130 h 13893130"/>
              <a:gd name="connsiteX4" fmla="*/ 0 w 8706896"/>
              <a:gd name="connsiteY4" fmla="*/ 6619652 h 13893130"/>
              <a:gd name="connsiteX5" fmla="*/ 664002 w 8706896"/>
              <a:gd name="connsiteY5" fmla="*/ 10319614 h 13893130"/>
              <a:gd name="connsiteX6" fmla="*/ 663999 w 8706896"/>
              <a:gd name="connsiteY6" fmla="*/ 11429678 h 13893130"/>
              <a:gd name="connsiteX0" fmla="*/ 8042899 w 8042898"/>
              <a:gd name="connsiteY0" fmla="*/ 8981701 h 13893130"/>
              <a:gd name="connsiteX1" fmla="*/ 5138654 w 8042898"/>
              <a:gd name="connsiteY1" fmla="*/ 318761 h 13893130"/>
              <a:gd name="connsiteX2" fmla="*/ 1765722 w 8042898"/>
              <a:gd name="connsiteY2" fmla="*/ 0 h 13893130"/>
              <a:gd name="connsiteX3" fmla="*/ 1715402 w 8042898"/>
              <a:gd name="connsiteY3" fmla="*/ 13893130 h 13893130"/>
              <a:gd name="connsiteX4" fmla="*/ 2216671 w 8042898"/>
              <a:gd name="connsiteY4" fmla="*/ 13157232 h 13893130"/>
              <a:gd name="connsiteX5" fmla="*/ 4 w 8042898"/>
              <a:gd name="connsiteY5" fmla="*/ 10319614 h 13893130"/>
              <a:gd name="connsiteX6" fmla="*/ 1 w 8042898"/>
              <a:gd name="connsiteY6" fmla="*/ 11429678 h 13893130"/>
              <a:gd name="connsiteX0" fmla="*/ 8042899 w 8042898"/>
              <a:gd name="connsiteY0" fmla="*/ 15039734 h 19951163"/>
              <a:gd name="connsiteX1" fmla="*/ 5138654 w 8042898"/>
              <a:gd name="connsiteY1" fmla="*/ 6376794 h 19951163"/>
              <a:gd name="connsiteX2" fmla="*/ 1765722 w 8042898"/>
              <a:gd name="connsiteY2" fmla="*/ 6058033 h 19951163"/>
              <a:gd name="connsiteX3" fmla="*/ 1715402 w 8042898"/>
              <a:gd name="connsiteY3" fmla="*/ 19951163 h 19951163"/>
              <a:gd name="connsiteX4" fmla="*/ 2216671 w 8042898"/>
              <a:gd name="connsiteY4" fmla="*/ 19215265 h 19951163"/>
              <a:gd name="connsiteX5" fmla="*/ 2432045 w 8042898"/>
              <a:gd name="connsiteY5" fmla="*/ 0 h 19951163"/>
              <a:gd name="connsiteX6" fmla="*/ 1 w 8042898"/>
              <a:gd name="connsiteY6" fmla="*/ 17487711 h 19951163"/>
              <a:gd name="connsiteX0" fmla="*/ 6327497 w 6327496"/>
              <a:gd name="connsiteY0" fmla="*/ 15039734 h 19951163"/>
              <a:gd name="connsiteX1" fmla="*/ 3423252 w 6327496"/>
              <a:gd name="connsiteY1" fmla="*/ 6376794 h 19951163"/>
              <a:gd name="connsiteX2" fmla="*/ 50320 w 6327496"/>
              <a:gd name="connsiteY2" fmla="*/ 6058033 h 19951163"/>
              <a:gd name="connsiteX3" fmla="*/ 0 w 6327496"/>
              <a:gd name="connsiteY3" fmla="*/ 19951163 h 19951163"/>
              <a:gd name="connsiteX4" fmla="*/ 501269 w 6327496"/>
              <a:gd name="connsiteY4" fmla="*/ 19215265 h 19951163"/>
              <a:gd name="connsiteX5" fmla="*/ 716643 w 6327496"/>
              <a:gd name="connsiteY5" fmla="*/ 0 h 19951163"/>
              <a:gd name="connsiteX6" fmla="*/ 4447341 w 6327496"/>
              <a:gd name="connsiteY6" fmla="*/ 570882 h 19951163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501269 w 6327496"/>
              <a:gd name="connsiteY4" fmla="*/ 19687049 h 20422947"/>
              <a:gd name="connsiteX5" fmla="*/ 716643 w 6327496"/>
              <a:gd name="connsiteY5" fmla="*/ 0 h 20422947"/>
              <a:gd name="connsiteX6" fmla="*/ 4447341 w 6327496"/>
              <a:gd name="connsiteY6" fmla="*/ 1042666 h 20422947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266448 w 6327496"/>
              <a:gd name="connsiteY4" fmla="*/ 20007515 h 20422947"/>
              <a:gd name="connsiteX5" fmla="*/ 501269 w 6327496"/>
              <a:gd name="connsiteY5" fmla="*/ 19687049 h 20422947"/>
              <a:gd name="connsiteX6" fmla="*/ 716643 w 6327496"/>
              <a:gd name="connsiteY6" fmla="*/ 0 h 20422947"/>
              <a:gd name="connsiteX7" fmla="*/ 4447341 w 6327496"/>
              <a:gd name="connsiteY7" fmla="*/ 1042666 h 20422947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266448 w 6327496"/>
              <a:gd name="connsiteY4" fmla="*/ 20007515 h 20422947"/>
              <a:gd name="connsiteX5" fmla="*/ 501269 w 6327496"/>
              <a:gd name="connsiteY5" fmla="*/ 19687049 h 20422947"/>
              <a:gd name="connsiteX6" fmla="*/ 716643 w 6327496"/>
              <a:gd name="connsiteY6" fmla="*/ 0 h 20422947"/>
              <a:gd name="connsiteX7" fmla="*/ 4447341 w 6327496"/>
              <a:gd name="connsiteY7" fmla="*/ 1042666 h 20422947"/>
              <a:gd name="connsiteX0" fmla="*/ 6327497 w 6327496"/>
              <a:gd name="connsiteY0" fmla="*/ 15511518 h 20422947"/>
              <a:gd name="connsiteX1" fmla="*/ 3423252 w 6327496"/>
              <a:gd name="connsiteY1" fmla="*/ 6848578 h 20422947"/>
              <a:gd name="connsiteX2" fmla="*/ 50320 w 6327496"/>
              <a:gd name="connsiteY2" fmla="*/ 6529817 h 20422947"/>
              <a:gd name="connsiteX3" fmla="*/ 0 w 6327496"/>
              <a:gd name="connsiteY3" fmla="*/ 20422947 h 20422947"/>
              <a:gd name="connsiteX4" fmla="*/ 501269 w 6327496"/>
              <a:gd name="connsiteY4" fmla="*/ 19687049 h 20422947"/>
              <a:gd name="connsiteX5" fmla="*/ 716643 w 6327496"/>
              <a:gd name="connsiteY5" fmla="*/ 0 h 20422947"/>
              <a:gd name="connsiteX6" fmla="*/ 4447341 w 6327496"/>
              <a:gd name="connsiteY6" fmla="*/ 1042666 h 20422947"/>
              <a:gd name="connsiteX0" fmla="*/ 6327497 w 6327496"/>
              <a:gd name="connsiteY0" fmla="*/ 15511518 h 22154902"/>
              <a:gd name="connsiteX1" fmla="*/ 3423252 w 6327496"/>
              <a:gd name="connsiteY1" fmla="*/ 6848578 h 22154902"/>
              <a:gd name="connsiteX2" fmla="*/ 50320 w 6327496"/>
              <a:gd name="connsiteY2" fmla="*/ 6529817 h 22154902"/>
              <a:gd name="connsiteX3" fmla="*/ 0 w 6327496"/>
              <a:gd name="connsiteY3" fmla="*/ 20422947 h 22154902"/>
              <a:gd name="connsiteX4" fmla="*/ 501269 w 6327496"/>
              <a:gd name="connsiteY4" fmla="*/ 19687049 h 22154902"/>
              <a:gd name="connsiteX5" fmla="*/ 716643 w 6327496"/>
              <a:gd name="connsiteY5" fmla="*/ 0 h 22154902"/>
              <a:gd name="connsiteX6" fmla="*/ 4447341 w 6327496"/>
              <a:gd name="connsiteY6" fmla="*/ 1042666 h 22154902"/>
              <a:gd name="connsiteX0" fmla="*/ 6327497 w 6327496"/>
              <a:gd name="connsiteY0" fmla="*/ 15511518 h 21248985"/>
              <a:gd name="connsiteX1" fmla="*/ 3423252 w 6327496"/>
              <a:gd name="connsiteY1" fmla="*/ 6848578 h 21248985"/>
              <a:gd name="connsiteX2" fmla="*/ 50320 w 6327496"/>
              <a:gd name="connsiteY2" fmla="*/ 6529817 h 21248985"/>
              <a:gd name="connsiteX3" fmla="*/ 0 w 6327496"/>
              <a:gd name="connsiteY3" fmla="*/ 17996629 h 21248985"/>
              <a:gd name="connsiteX4" fmla="*/ 501269 w 6327496"/>
              <a:gd name="connsiteY4" fmla="*/ 19687049 h 21248985"/>
              <a:gd name="connsiteX5" fmla="*/ 716643 w 6327496"/>
              <a:gd name="connsiteY5" fmla="*/ 0 h 21248985"/>
              <a:gd name="connsiteX6" fmla="*/ 4447341 w 6327496"/>
              <a:gd name="connsiteY6" fmla="*/ 1042666 h 21248985"/>
              <a:gd name="connsiteX0" fmla="*/ 6327497 w 6327496"/>
              <a:gd name="connsiteY0" fmla="*/ 15511518 h 21597564"/>
              <a:gd name="connsiteX1" fmla="*/ 3423252 w 6327496"/>
              <a:gd name="connsiteY1" fmla="*/ 6848578 h 21597564"/>
              <a:gd name="connsiteX2" fmla="*/ 50320 w 6327496"/>
              <a:gd name="connsiteY2" fmla="*/ 6529817 h 21597564"/>
              <a:gd name="connsiteX3" fmla="*/ 0 w 6327496"/>
              <a:gd name="connsiteY3" fmla="*/ 19142390 h 21597564"/>
              <a:gd name="connsiteX4" fmla="*/ 501269 w 6327496"/>
              <a:gd name="connsiteY4" fmla="*/ 19687049 h 21597564"/>
              <a:gd name="connsiteX5" fmla="*/ 716643 w 6327496"/>
              <a:gd name="connsiteY5" fmla="*/ 0 h 21597564"/>
              <a:gd name="connsiteX6" fmla="*/ 4447341 w 6327496"/>
              <a:gd name="connsiteY6" fmla="*/ 1042666 h 21597564"/>
              <a:gd name="connsiteX0" fmla="*/ 6327497 w 6327496"/>
              <a:gd name="connsiteY0" fmla="*/ 15511518 h 22045106"/>
              <a:gd name="connsiteX1" fmla="*/ 3423252 w 6327496"/>
              <a:gd name="connsiteY1" fmla="*/ 6848578 h 22045106"/>
              <a:gd name="connsiteX2" fmla="*/ 50320 w 6327496"/>
              <a:gd name="connsiteY2" fmla="*/ 6529817 h 22045106"/>
              <a:gd name="connsiteX3" fmla="*/ 0 w 6327496"/>
              <a:gd name="connsiteY3" fmla="*/ 19142390 h 22045106"/>
              <a:gd name="connsiteX4" fmla="*/ 290060 w 6327496"/>
              <a:gd name="connsiteY4" fmla="*/ 21625061 h 22045106"/>
              <a:gd name="connsiteX5" fmla="*/ 501269 w 6327496"/>
              <a:gd name="connsiteY5" fmla="*/ 19687049 h 22045106"/>
              <a:gd name="connsiteX6" fmla="*/ 716643 w 6327496"/>
              <a:gd name="connsiteY6" fmla="*/ 0 h 22045106"/>
              <a:gd name="connsiteX7" fmla="*/ 4447341 w 6327496"/>
              <a:gd name="connsiteY7" fmla="*/ 1042666 h 22045106"/>
              <a:gd name="connsiteX0" fmla="*/ 6327497 w 6327496"/>
              <a:gd name="connsiteY0" fmla="*/ 15511518 h 22045106"/>
              <a:gd name="connsiteX1" fmla="*/ 3423252 w 6327496"/>
              <a:gd name="connsiteY1" fmla="*/ 6848578 h 22045106"/>
              <a:gd name="connsiteX2" fmla="*/ 50320 w 6327496"/>
              <a:gd name="connsiteY2" fmla="*/ 6529817 h 22045106"/>
              <a:gd name="connsiteX3" fmla="*/ 0 w 6327496"/>
              <a:gd name="connsiteY3" fmla="*/ 19142390 h 22045106"/>
              <a:gd name="connsiteX4" fmla="*/ 290060 w 6327496"/>
              <a:gd name="connsiteY4" fmla="*/ 21625061 h 22045106"/>
              <a:gd name="connsiteX5" fmla="*/ 501269 w 6327496"/>
              <a:gd name="connsiteY5" fmla="*/ 19687049 h 22045106"/>
              <a:gd name="connsiteX6" fmla="*/ 716643 w 6327496"/>
              <a:gd name="connsiteY6" fmla="*/ 0 h 22045106"/>
              <a:gd name="connsiteX7" fmla="*/ 4447341 w 6327496"/>
              <a:gd name="connsiteY7" fmla="*/ 1042666 h 22045106"/>
              <a:gd name="connsiteX0" fmla="*/ 6327497 w 6327496"/>
              <a:gd name="connsiteY0" fmla="*/ 15511518 h 21572820"/>
              <a:gd name="connsiteX1" fmla="*/ 3423252 w 6327496"/>
              <a:gd name="connsiteY1" fmla="*/ 6848578 h 21572820"/>
              <a:gd name="connsiteX2" fmla="*/ 50320 w 6327496"/>
              <a:gd name="connsiteY2" fmla="*/ 6529817 h 21572820"/>
              <a:gd name="connsiteX3" fmla="*/ 0 w 6327496"/>
              <a:gd name="connsiteY3" fmla="*/ 19142390 h 21572820"/>
              <a:gd name="connsiteX4" fmla="*/ 219224 w 6327496"/>
              <a:gd name="connsiteY4" fmla="*/ 20546697 h 21572820"/>
              <a:gd name="connsiteX5" fmla="*/ 501269 w 6327496"/>
              <a:gd name="connsiteY5" fmla="*/ 19687049 h 21572820"/>
              <a:gd name="connsiteX6" fmla="*/ 716643 w 6327496"/>
              <a:gd name="connsiteY6" fmla="*/ 0 h 21572820"/>
              <a:gd name="connsiteX7" fmla="*/ 4447341 w 6327496"/>
              <a:gd name="connsiteY7" fmla="*/ 1042666 h 21572820"/>
              <a:gd name="connsiteX0" fmla="*/ 6327497 w 6327496"/>
              <a:gd name="connsiteY0" fmla="*/ 15511518 h 21572813"/>
              <a:gd name="connsiteX1" fmla="*/ 3423252 w 6327496"/>
              <a:gd name="connsiteY1" fmla="*/ 6848578 h 21572813"/>
              <a:gd name="connsiteX2" fmla="*/ 50320 w 6327496"/>
              <a:gd name="connsiteY2" fmla="*/ 6529817 h 21572813"/>
              <a:gd name="connsiteX3" fmla="*/ 0 w 6327496"/>
              <a:gd name="connsiteY3" fmla="*/ 19142390 h 21572813"/>
              <a:gd name="connsiteX4" fmla="*/ 219224 w 6327496"/>
              <a:gd name="connsiteY4" fmla="*/ 20546697 h 21572813"/>
              <a:gd name="connsiteX5" fmla="*/ 501269 w 6327496"/>
              <a:gd name="connsiteY5" fmla="*/ 19687049 h 21572813"/>
              <a:gd name="connsiteX6" fmla="*/ 716643 w 6327496"/>
              <a:gd name="connsiteY6" fmla="*/ 0 h 21572813"/>
              <a:gd name="connsiteX7" fmla="*/ 4447341 w 6327496"/>
              <a:gd name="connsiteY7" fmla="*/ 1042666 h 21572813"/>
              <a:gd name="connsiteX0" fmla="*/ 6353759 w 6353758"/>
              <a:gd name="connsiteY0" fmla="*/ 15511518 h 22282332"/>
              <a:gd name="connsiteX1" fmla="*/ 3449514 w 6353758"/>
              <a:gd name="connsiteY1" fmla="*/ 6848578 h 22282332"/>
              <a:gd name="connsiteX2" fmla="*/ 76582 w 6353758"/>
              <a:gd name="connsiteY2" fmla="*/ 6529817 h 22282332"/>
              <a:gd name="connsiteX3" fmla="*/ 26262 w 6353758"/>
              <a:gd name="connsiteY3" fmla="*/ 19142390 h 22282332"/>
              <a:gd name="connsiteX4" fmla="*/ 32977 w 6353758"/>
              <a:gd name="connsiteY4" fmla="*/ 22029448 h 22282332"/>
              <a:gd name="connsiteX5" fmla="*/ 527531 w 6353758"/>
              <a:gd name="connsiteY5" fmla="*/ 19687049 h 22282332"/>
              <a:gd name="connsiteX6" fmla="*/ 742905 w 6353758"/>
              <a:gd name="connsiteY6" fmla="*/ 0 h 22282332"/>
              <a:gd name="connsiteX7" fmla="*/ 4473603 w 6353758"/>
              <a:gd name="connsiteY7" fmla="*/ 1042666 h 22282332"/>
              <a:gd name="connsiteX0" fmla="*/ 6521371 w 6521370"/>
              <a:gd name="connsiteY0" fmla="*/ 15511518 h 22292224"/>
              <a:gd name="connsiteX1" fmla="*/ 3617126 w 6521370"/>
              <a:gd name="connsiteY1" fmla="*/ 6848578 h 22292224"/>
              <a:gd name="connsiteX2" fmla="*/ 244194 w 6521370"/>
              <a:gd name="connsiteY2" fmla="*/ 6529817 h 22292224"/>
              <a:gd name="connsiteX3" fmla="*/ 193874 w 6521370"/>
              <a:gd name="connsiteY3" fmla="*/ 19142390 h 22292224"/>
              <a:gd name="connsiteX4" fmla="*/ 200589 w 6521370"/>
              <a:gd name="connsiteY4" fmla="*/ 22029448 h 22292224"/>
              <a:gd name="connsiteX5" fmla="*/ 695143 w 6521370"/>
              <a:gd name="connsiteY5" fmla="*/ 19687049 h 22292224"/>
              <a:gd name="connsiteX6" fmla="*/ 910517 w 6521370"/>
              <a:gd name="connsiteY6" fmla="*/ 0 h 22292224"/>
              <a:gd name="connsiteX7" fmla="*/ 4641215 w 6521370"/>
              <a:gd name="connsiteY7" fmla="*/ 1042666 h 22292224"/>
              <a:gd name="connsiteX0" fmla="*/ 6327497 w 6327496"/>
              <a:gd name="connsiteY0" fmla="*/ 15511518 h 22901797"/>
              <a:gd name="connsiteX1" fmla="*/ 3423252 w 6327496"/>
              <a:gd name="connsiteY1" fmla="*/ 6848578 h 22901797"/>
              <a:gd name="connsiteX2" fmla="*/ 50320 w 6327496"/>
              <a:gd name="connsiteY2" fmla="*/ 6529817 h 22901797"/>
              <a:gd name="connsiteX3" fmla="*/ 0 w 6327496"/>
              <a:gd name="connsiteY3" fmla="*/ 19142390 h 22901797"/>
              <a:gd name="connsiteX4" fmla="*/ 573404 w 6327496"/>
              <a:gd name="connsiteY4" fmla="*/ 22838220 h 22901797"/>
              <a:gd name="connsiteX5" fmla="*/ 501269 w 6327496"/>
              <a:gd name="connsiteY5" fmla="*/ 19687049 h 22901797"/>
              <a:gd name="connsiteX6" fmla="*/ 716643 w 6327496"/>
              <a:gd name="connsiteY6" fmla="*/ 0 h 22901797"/>
              <a:gd name="connsiteX7" fmla="*/ 4447341 w 6327496"/>
              <a:gd name="connsiteY7" fmla="*/ 1042666 h 22901797"/>
              <a:gd name="connsiteX0" fmla="*/ 6391987 w 6391986"/>
              <a:gd name="connsiteY0" fmla="*/ 15511518 h 22891197"/>
              <a:gd name="connsiteX1" fmla="*/ 3487742 w 6391986"/>
              <a:gd name="connsiteY1" fmla="*/ 6848578 h 22891197"/>
              <a:gd name="connsiteX2" fmla="*/ 114810 w 6391986"/>
              <a:gd name="connsiteY2" fmla="*/ 6529817 h 22891197"/>
              <a:gd name="connsiteX3" fmla="*/ 64490 w 6391986"/>
              <a:gd name="connsiteY3" fmla="*/ 19142390 h 22891197"/>
              <a:gd name="connsiteX4" fmla="*/ 637894 w 6391986"/>
              <a:gd name="connsiteY4" fmla="*/ 22838220 h 22891197"/>
              <a:gd name="connsiteX5" fmla="*/ 565759 w 6391986"/>
              <a:gd name="connsiteY5" fmla="*/ 19687049 h 22891197"/>
              <a:gd name="connsiteX6" fmla="*/ 781133 w 6391986"/>
              <a:gd name="connsiteY6" fmla="*/ 0 h 22891197"/>
              <a:gd name="connsiteX7" fmla="*/ 4511831 w 6391986"/>
              <a:gd name="connsiteY7" fmla="*/ 1042666 h 22891197"/>
              <a:gd name="connsiteX0" fmla="*/ 6575593 w 6575592"/>
              <a:gd name="connsiteY0" fmla="*/ 15511518 h 21548337"/>
              <a:gd name="connsiteX1" fmla="*/ 3671348 w 6575592"/>
              <a:gd name="connsiteY1" fmla="*/ 6848578 h 21548337"/>
              <a:gd name="connsiteX2" fmla="*/ 298416 w 6575592"/>
              <a:gd name="connsiteY2" fmla="*/ 6529817 h 21548337"/>
              <a:gd name="connsiteX3" fmla="*/ 248096 w 6575592"/>
              <a:gd name="connsiteY3" fmla="*/ 19142390 h 21548337"/>
              <a:gd name="connsiteX4" fmla="*/ 490932 w 6575592"/>
              <a:gd name="connsiteY4" fmla="*/ 20479300 h 21548337"/>
              <a:gd name="connsiteX5" fmla="*/ 749365 w 6575592"/>
              <a:gd name="connsiteY5" fmla="*/ 19687049 h 21548337"/>
              <a:gd name="connsiteX6" fmla="*/ 964739 w 6575592"/>
              <a:gd name="connsiteY6" fmla="*/ 0 h 21548337"/>
              <a:gd name="connsiteX7" fmla="*/ 4695437 w 6575592"/>
              <a:gd name="connsiteY7" fmla="*/ 1042666 h 21548337"/>
              <a:gd name="connsiteX0" fmla="*/ 6327497 w 6327496"/>
              <a:gd name="connsiteY0" fmla="*/ 15511518 h 21878533"/>
              <a:gd name="connsiteX1" fmla="*/ 3423252 w 6327496"/>
              <a:gd name="connsiteY1" fmla="*/ 6848578 h 21878533"/>
              <a:gd name="connsiteX2" fmla="*/ 50320 w 6327496"/>
              <a:gd name="connsiteY2" fmla="*/ 6529817 h 21878533"/>
              <a:gd name="connsiteX3" fmla="*/ 0 w 6327496"/>
              <a:gd name="connsiteY3" fmla="*/ 19142390 h 21878533"/>
              <a:gd name="connsiteX4" fmla="*/ 242836 w 6327496"/>
              <a:gd name="connsiteY4" fmla="*/ 20479300 h 21878533"/>
              <a:gd name="connsiteX5" fmla="*/ 408120 w 6327496"/>
              <a:gd name="connsiteY5" fmla="*/ 21557656 h 21878533"/>
              <a:gd name="connsiteX6" fmla="*/ 501269 w 6327496"/>
              <a:gd name="connsiteY6" fmla="*/ 19687049 h 21878533"/>
              <a:gd name="connsiteX7" fmla="*/ 716643 w 6327496"/>
              <a:gd name="connsiteY7" fmla="*/ 0 h 21878533"/>
              <a:gd name="connsiteX8" fmla="*/ 4447341 w 6327496"/>
              <a:gd name="connsiteY8" fmla="*/ 1042666 h 21878533"/>
              <a:gd name="connsiteX0" fmla="*/ 6327497 w 6327496"/>
              <a:gd name="connsiteY0" fmla="*/ 15511518 h 21878533"/>
              <a:gd name="connsiteX1" fmla="*/ 3423252 w 6327496"/>
              <a:gd name="connsiteY1" fmla="*/ 6848578 h 21878533"/>
              <a:gd name="connsiteX2" fmla="*/ 50320 w 6327496"/>
              <a:gd name="connsiteY2" fmla="*/ 6529817 h 21878533"/>
              <a:gd name="connsiteX3" fmla="*/ 0 w 6327496"/>
              <a:gd name="connsiteY3" fmla="*/ 19142390 h 21878533"/>
              <a:gd name="connsiteX4" fmla="*/ 408120 w 6327496"/>
              <a:gd name="connsiteY4" fmla="*/ 21557656 h 21878533"/>
              <a:gd name="connsiteX5" fmla="*/ 501269 w 6327496"/>
              <a:gd name="connsiteY5" fmla="*/ 19687049 h 21878533"/>
              <a:gd name="connsiteX6" fmla="*/ 716643 w 6327496"/>
              <a:gd name="connsiteY6" fmla="*/ 0 h 21878533"/>
              <a:gd name="connsiteX7" fmla="*/ 4447341 w 6327496"/>
              <a:gd name="connsiteY7" fmla="*/ 1042666 h 21878533"/>
              <a:gd name="connsiteX0" fmla="*/ 6327497 w 6327496"/>
              <a:gd name="connsiteY0" fmla="*/ 15511518 h 21505931"/>
              <a:gd name="connsiteX1" fmla="*/ 3423252 w 6327496"/>
              <a:gd name="connsiteY1" fmla="*/ 6848578 h 21505931"/>
              <a:gd name="connsiteX2" fmla="*/ 50320 w 6327496"/>
              <a:gd name="connsiteY2" fmla="*/ 6529817 h 21505931"/>
              <a:gd name="connsiteX3" fmla="*/ 0 w 6327496"/>
              <a:gd name="connsiteY3" fmla="*/ 19142390 h 21505931"/>
              <a:gd name="connsiteX4" fmla="*/ 501269 w 6327496"/>
              <a:gd name="connsiteY4" fmla="*/ 19687049 h 21505931"/>
              <a:gd name="connsiteX5" fmla="*/ 716643 w 6327496"/>
              <a:gd name="connsiteY5" fmla="*/ 0 h 21505931"/>
              <a:gd name="connsiteX6" fmla="*/ 4447341 w 6327496"/>
              <a:gd name="connsiteY6" fmla="*/ 1042666 h 21505931"/>
              <a:gd name="connsiteX0" fmla="*/ 7767833 w 7767833"/>
              <a:gd name="connsiteY0" fmla="*/ 18409619 h 21505931"/>
              <a:gd name="connsiteX1" fmla="*/ 3423252 w 7767833"/>
              <a:gd name="connsiteY1" fmla="*/ 6848578 h 21505931"/>
              <a:gd name="connsiteX2" fmla="*/ 50320 w 7767833"/>
              <a:gd name="connsiteY2" fmla="*/ 6529817 h 21505931"/>
              <a:gd name="connsiteX3" fmla="*/ 0 w 7767833"/>
              <a:gd name="connsiteY3" fmla="*/ 19142390 h 21505931"/>
              <a:gd name="connsiteX4" fmla="*/ 501269 w 7767833"/>
              <a:gd name="connsiteY4" fmla="*/ 19687049 h 21505931"/>
              <a:gd name="connsiteX5" fmla="*/ 716643 w 7767833"/>
              <a:gd name="connsiteY5" fmla="*/ 0 h 21505931"/>
              <a:gd name="connsiteX6" fmla="*/ 4447341 w 7767833"/>
              <a:gd name="connsiteY6" fmla="*/ 1042666 h 21505931"/>
              <a:gd name="connsiteX0" fmla="*/ 7767833 w 7767833"/>
              <a:gd name="connsiteY0" fmla="*/ 18409619 h 21505931"/>
              <a:gd name="connsiteX1" fmla="*/ 7626195 w 7767833"/>
              <a:gd name="connsiteY1" fmla="*/ 8129135 h 21505931"/>
              <a:gd name="connsiteX2" fmla="*/ 50320 w 7767833"/>
              <a:gd name="connsiteY2" fmla="*/ 6529817 h 21505931"/>
              <a:gd name="connsiteX3" fmla="*/ 0 w 7767833"/>
              <a:gd name="connsiteY3" fmla="*/ 19142390 h 21505931"/>
              <a:gd name="connsiteX4" fmla="*/ 501269 w 7767833"/>
              <a:gd name="connsiteY4" fmla="*/ 19687049 h 21505931"/>
              <a:gd name="connsiteX5" fmla="*/ 716643 w 7767833"/>
              <a:gd name="connsiteY5" fmla="*/ 0 h 21505931"/>
              <a:gd name="connsiteX6" fmla="*/ 4447341 w 7767833"/>
              <a:gd name="connsiteY6" fmla="*/ 1042666 h 21505931"/>
              <a:gd name="connsiteX0" fmla="*/ 7578937 w 7626195"/>
              <a:gd name="connsiteY0" fmla="*/ 18948801 h 21505931"/>
              <a:gd name="connsiteX1" fmla="*/ 7626195 w 7626195"/>
              <a:gd name="connsiteY1" fmla="*/ 8129135 h 21505931"/>
              <a:gd name="connsiteX2" fmla="*/ 50320 w 7626195"/>
              <a:gd name="connsiteY2" fmla="*/ 6529817 h 21505931"/>
              <a:gd name="connsiteX3" fmla="*/ 0 w 7626195"/>
              <a:gd name="connsiteY3" fmla="*/ 19142390 h 21505931"/>
              <a:gd name="connsiteX4" fmla="*/ 501269 w 7626195"/>
              <a:gd name="connsiteY4" fmla="*/ 19687049 h 21505931"/>
              <a:gd name="connsiteX5" fmla="*/ 716643 w 7626195"/>
              <a:gd name="connsiteY5" fmla="*/ 0 h 21505931"/>
              <a:gd name="connsiteX6" fmla="*/ 4447341 w 7626195"/>
              <a:gd name="connsiteY6" fmla="*/ 1042666 h 21505931"/>
              <a:gd name="connsiteX0" fmla="*/ 7578937 w 7673419"/>
              <a:gd name="connsiteY0" fmla="*/ 18948801 h 21505931"/>
              <a:gd name="connsiteX1" fmla="*/ 7673419 w 7673419"/>
              <a:gd name="connsiteY1" fmla="*/ 8263930 h 21505931"/>
              <a:gd name="connsiteX2" fmla="*/ 50320 w 7673419"/>
              <a:gd name="connsiteY2" fmla="*/ 6529817 h 21505931"/>
              <a:gd name="connsiteX3" fmla="*/ 0 w 7673419"/>
              <a:gd name="connsiteY3" fmla="*/ 19142390 h 21505931"/>
              <a:gd name="connsiteX4" fmla="*/ 501269 w 7673419"/>
              <a:gd name="connsiteY4" fmla="*/ 19687049 h 21505931"/>
              <a:gd name="connsiteX5" fmla="*/ 716643 w 7673419"/>
              <a:gd name="connsiteY5" fmla="*/ 0 h 21505931"/>
              <a:gd name="connsiteX6" fmla="*/ 4447341 w 7673419"/>
              <a:gd name="connsiteY6" fmla="*/ 1042666 h 21505931"/>
              <a:gd name="connsiteX0" fmla="*/ 6210485 w 7673419"/>
              <a:gd name="connsiteY0" fmla="*/ 13556983 h 21505931"/>
              <a:gd name="connsiteX1" fmla="*/ 7673419 w 7673419"/>
              <a:gd name="connsiteY1" fmla="*/ 8263930 h 21505931"/>
              <a:gd name="connsiteX2" fmla="*/ 50320 w 7673419"/>
              <a:gd name="connsiteY2" fmla="*/ 6529817 h 21505931"/>
              <a:gd name="connsiteX3" fmla="*/ 0 w 7673419"/>
              <a:gd name="connsiteY3" fmla="*/ 19142390 h 21505931"/>
              <a:gd name="connsiteX4" fmla="*/ 501269 w 7673419"/>
              <a:gd name="connsiteY4" fmla="*/ 19687049 h 21505931"/>
              <a:gd name="connsiteX5" fmla="*/ 716643 w 7673419"/>
              <a:gd name="connsiteY5" fmla="*/ 0 h 21505931"/>
              <a:gd name="connsiteX6" fmla="*/ 4447341 w 7673419"/>
              <a:gd name="connsiteY6" fmla="*/ 1042666 h 21505931"/>
              <a:gd name="connsiteX0" fmla="*/ 6210485 w 6210485"/>
              <a:gd name="connsiteY0" fmla="*/ 13556983 h 21505931"/>
              <a:gd name="connsiteX1" fmla="*/ 6199699 w 6210485"/>
              <a:gd name="connsiteY1" fmla="*/ 8331328 h 21505931"/>
              <a:gd name="connsiteX2" fmla="*/ 50320 w 6210485"/>
              <a:gd name="connsiteY2" fmla="*/ 6529817 h 21505931"/>
              <a:gd name="connsiteX3" fmla="*/ 0 w 6210485"/>
              <a:gd name="connsiteY3" fmla="*/ 19142390 h 21505931"/>
              <a:gd name="connsiteX4" fmla="*/ 501269 w 6210485"/>
              <a:gd name="connsiteY4" fmla="*/ 19687049 h 21505931"/>
              <a:gd name="connsiteX5" fmla="*/ 716643 w 6210485"/>
              <a:gd name="connsiteY5" fmla="*/ 0 h 21505931"/>
              <a:gd name="connsiteX6" fmla="*/ 4447341 w 6210485"/>
              <a:gd name="connsiteY6" fmla="*/ 1042666 h 21505931"/>
              <a:gd name="connsiteX0" fmla="*/ 6210485 w 6210485"/>
              <a:gd name="connsiteY0" fmla="*/ 13556983 h 21505931"/>
              <a:gd name="connsiteX1" fmla="*/ 6199699 w 6210485"/>
              <a:gd name="connsiteY1" fmla="*/ 8331328 h 21505931"/>
              <a:gd name="connsiteX2" fmla="*/ 3471454 w 6210485"/>
              <a:gd name="connsiteY2" fmla="*/ 10101896 h 21505931"/>
              <a:gd name="connsiteX3" fmla="*/ 0 w 6210485"/>
              <a:gd name="connsiteY3" fmla="*/ 19142390 h 21505931"/>
              <a:gd name="connsiteX4" fmla="*/ 501269 w 6210485"/>
              <a:gd name="connsiteY4" fmla="*/ 19687049 h 21505931"/>
              <a:gd name="connsiteX5" fmla="*/ 716643 w 6210485"/>
              <a:gd name="connsiteY5" fmla="*/ 0 h 21505931"/>
              <a:gd name="connsiteX6" fmla="*/ 4447341 w 6210485"/>
              <a:gd name="connsiteY6" fmla="*/ 1042666 h 21505931"/>
              <a:gd name="connsiteX0" fmla="*/ 6210485 w 6210485"/>
              <a:gd name="connsiteY0" fmla="*/ 13556983 h 21505931"/>
              <a:gd name="connsiteX1" fmla="*/ 6199699 w 6210485"/>
              <a:gd name="connsiteY1" fmla="*/ 8331328 h 21505931"/>
              <a:gd name="connsiteX2" fmla="*/ 3471454 w 6210485"/>
              <a:gd name="connsiteY2" fmla="*/ 10101896 h 21505931"/>
              <a:gd name="connsiteX3" fmla="*/ 1767740 w 6210485"/>
              <a:gd name="connsiteY3" fmla="*/ 9781798 h 21505931"/>
              <a:gd name="connsiteX4" fmla="*/ 0 w 6210485"/>
              <a:gd name="connsiteY4" fmla="*/ 19142390 h 21505931"/>
              <a:gd name="connsiteX5" fmla="*/ 501269 w 6210485"/>
              <a:gd name="connsiteY5" fmla="*/ 19687049 h 21505931"/>
              <a:gd name="connsiteX6" fmla="*/ 716643 w 6210485"/>
              <a:gd name="connsiteY6" fmla="*/ 0 h 21505931"/>
              <a:gd name="connsiteX7" fmla="*/ 4447341 w 6210485"/>
              <a:gd name="connsiteY7" fmla="*/ 1042666 h 21505931"/>
              <a:gd name="connsiteX0" fmla="*/ 6792287 w 6792287"/>
              <a:gd name="connsiteY0" fmla="*/ 13556983 h 21505931"/>
              <a:gd name="connsiteX1" fmla="*/ 6781501 w 6792287"/>
              <a:gd name="connsiteY1" fmla="*/ 8331328 h 21505931"/>
              <a:gd name="connsiteX2" fmla="*/ 525 w 6792287"/>
              <a:gd name="connsiteY2" fmla="*/ 7877772 h 21505931"/>
              <a:gd name="connsiteX3" fmla="*/ 2349542 w 6792287"/>
              <a:gd name="connsiteY3" fmla="*/ 9781798 h 21505931"/>
              <a:gd name="connsiteX4" fmla="*/ 581802 w 6792287"/>
              <a:gd name="connsiteY4" fmla="*/ 19142390 h 21505931"/>
              <a:gd name="connsiteX5" fmla="*/ 1083071 w 6792287"/>
              <a:gd name="connsiteY5" fmla="*/ 19687049 h 21505931"/>
              <a:gd name="connsiteX6" fmla="*/ 1298445 w 6792287"/>
              <a:gd name="connsiteY6" fmla="*/ 0 h 21505931"/>
              <a:gd name="connsiteX7" fmla="*/ 5029143 w 6792287"/>
              <a:gd name="connsiteY7" fmla="*/ 1042666 h 21505931"/>
              <a:gd name="connsiteX0" fmla="*/ 6796067 w 6796067"/>
              <a:gd name="connsiteY0" fmla="*/ 13556983 h 21505931"/>
              <a:gd name="connsiteX1" fmla="*/ 6785281 w 6796067"/>
              <a:gd name="connsiteY1" fmla="*/ 8331328 h 21505931"/>
              <a:gd name="connsiteX2" fmla="*/ 4305 w 6796067"/>
              <a:gd name="connsiteY2" fmla="*/ 7877772 h 21505931"/>
              <a:gd name="connsiteX3" fmla="*/ 195375 w 6796067"/>
              <a:gd name="connsiteY3" fmla="*/ 21037218 h 21505931"/>
              <a:gd name="connsiteX4" fmla="*/ 585582 w 6796067"/>
              <a:gd name="connsiteY4" fmla="*/ 19142390 h 21505931"/>
              <a:gd name="connsiteX5" fmla="*/ 1086851 w 6796067"/>
              <a:gd name="connsiteY5" fmla="*/ 19687049 h 21505931"/>
              <a:gd name="connsiteX6" fmla="*/ 1302225 w 6796067"/>
              <a:gd name="connsiteY6" fmla="*/ 0 h 21505931"/>
              <a:gd name="connsiteX7" fmla="*/ 5032923 w 6796067"/>
              <a:gd name="connsiteY7" fmla="*/ 1042666 h 21505931"/>
              <a:gd name="connsiteX0" fmla="*/ 10157951 w 10157951"/>
              <a:gd name="connsiteY0" fmla="*/ 13556983 h 22385462"/>
              <a:gd name="connsiteX1" fmla="*/ 10147165 w 10157951"/>
              <a:gd name="connsiteY1" fmla="*/ 8331328 h 22385462"/>
              <a:gd name="connsiteX2" fmla="*/ 3366189 w 10157951"/>
              <a:gd name="connsiteY2" fmla="*/ 7877772 h 22385462"/>
              <a:gd name="connsiteX3" fmla="*/ 3557259 w 10157951"/>
              <a:gd name="connsiteY3" fmla="*/ 21037218 h 22385462"/>
              <a:gd name="connsiteX4" fmla="*/ 0 w 10157951"/>
              <a:gd name="connsiteY4" fmla="*/ 20962129 h 22385462"/>
              <a:gd name="connsiteX5" fmla="*/ 4448735 w 10157951"/>
              <a:gd name="connsiteY5" fmla="*/ 19687049 h 22385462"/>
              <a:gd name="connsiteX6" fmla="*/ 4664109 w 10157951"/>
              <a:gd name="connsiteY6" fmla="*/ 0 h 22385462"/>
              <a:gd name="connsiteX7" fmla="*/ 8394807 w 10157951"/>
              <a:gd name="connsiteY7" fmla="*/ 1042666 h 22385462"/>
              <a:gd name="connsiteX0" fmla="*/ 10157951 w 10157951"/>
              <a:gd name="connsiteY0" fmla="*/ 13556983 h 21303327"/>
              <a:gd name="connsiteX1" fmla="*/ 10147165 w 10157951"/>
              <a:gd name="connsiteY1" fmla="*/ 8331328 h 21303327"/>
              <a:gd name="connsiteX2" fmla="*/ 3366189 w 10157951"/>
              <a:gd name="connsiteY2" fmla="*/ 7877772 h 21303327"/>
              <a:gd name="connsiteX3" fmla="*/ 3557259 w 10157951"/>
              <a:gd name="connsiteY3" fmla="*/ 21037218 h 21303327"/>
              <a:gd name="connsiteX4" fmla="*/ 0 w 10157951"/>
              <a:gd name="connsiteY4" fmla="*/ 20962129 h 21303327"/>
              <a:gd name="connsiteX5" fmla="*/ 185472 w 10157951"/>
              <a:gd name="connsiteY5" fmla="*/ 10992742 h 21303327"/>
              <a:gd name="connsiteX6" fmla="*/ 4664109 w 10157951"/>
              <a:gd name="connsiteY6" fmla="*/ 0 h 21303327"/>
              <a:gd name="connsiteX7" fmla="*/ 8394807 w 10157951"/>
              <a:gd name="connsiteY7" fmla="*/ 1042666 h 21303327"/>
              <a:gd name="connsiteX0" fmla="*/ 10157951 w 10157951"/>
              <a:gd name="connsiteY0" fmla="*/ 12523544 h 20269888"/>
              <a:gd name="connsiteX1" fmla="*/ 10147165 w 10157951"/>
              <a:gd name="connsiteY1" fmla="*/ 7297889 h 20269888"/>
              <a:gd name="connsiteX2" fmla="*/ 3366189 w 10157951"/>
              <a:gd name="connsiteY2" fmla="*/ 6844333 h 20269888"/>
              <a:gd name="connsiteX3" fmla="*/ 3557259 w 10157951"/>
              <a:gd name="connsiteY3" fmla="*/ 20003779 h 20269888"/>
              <a:gd name="connsiteX4" fmla="*/ 0 w 10157951"/>
              <a:gd name="connsiteY4" fmla="*/ 19928690 h 20269888"/>
              <a:gd name="connsiteX5" fmla="*/ 185472 w 10157951"/>
              <a:gd name="connsiteY5" fmla="*/ 9959303 h 20269888"/>
              <a:gd name="connsiteX6" fmla="*/ 3085121 w 10157951"/>
              <a:gd name="connsiteY6" fmla="*/ 10154583 h 20269888"/>
              <a:gd name="connsiteX7" fmla="*/ 8394807 w 10157951"/>
              <a:gd name="connsiteY7" fmla="*/ 9227 h 20269888"/>
              <a:gd name="connsiteX0" fmla="*/ 10157951 w 10157951"/>
              <a:gd name="connsiteY0" fmla="*/ 12523544 h 20269888"/>
              <a:gd name="connsiteX1" fmla="*/ 10147165 w 10157951"/>
              <a:gd name="connsiteY1" fmla="*/ 7297889 h 20269888"/>
              <a:gd name="connsiteX2" fmla="*/ 4155682 w 10157951"/>
              <a:gd name="connsiteY2" fmla="*/ 6911730 h 20269888"/>
              <a:gd name="connsiteX3" fmla="*/ 3557259 w 10157951"/>
              <a:gd name="connsiteY3" fmla="*/ 20003779 h 20269888"/>
              <a:gd name="connsiteX4" fmla="*/ 0 w 10157951"/>
              <a:gd name="connsiteY4" fmla="*/ 19928690 h 20269888"/>
              <a:gd name="connsiteX5" fmla="*/ 185472 w 10157951"/>
              <a:gd name="connsiteY5" fmla="*/ 9959303 h 20269888"/>
              <a:gd name="connsiteX6" fmla="*/ 3085121 w 10157951"/>
              <a:gd name="connsiteY6" fmla="*/ 10154583 h 20269888"/>
              <a:gd name="connsiteX7" fmla="*/ 8394807 w 10157951"/>
              <a:gd name="connsiteY7" fmla="*/ 9227 h 20269888"/>
              <a:gd name="connsiteX0" fmla="*/ 10157951 w 10157951"/>
              <a:gd name="connsiteY0" fmla="*/ 12514317 h 20260661"/>
              <a:gd name="connsiteX1" fmla="*/ 10147165 w 10157951"/>
              <a:gd name="connsiteY1" fmla="*/ 7288662 h 20260661"/>
              <a:gd name="connsiteX2" fmla="*/ 4155682 w 10157951"/>
              <a:gd name="connsiteY2" fmla="*/ 6902503 h 20260661"/>
              <a:gd name="connsiteX3" fmla="*/ 3557259 w 10157951"/>
              <a:gd name="connsiteY3" fmla="*/ 19994552 h 20260661"/>
              <a:gd name="connsiteX4" fmla="*/ 0 w 10157951"/>
              <a:gd name="connsiteY4" fmla="*/ 19919463 h 20260661"/>
              <a:gd name="connsiteX5" fmla="*/ 185472 w 10157951"/>
              <a:gd name="connsiteY5" fmla="*/ 9950076 h 20260661"/>
              <a:gd name="connsiteX6" fmla="*/ 3085121 w 10157951"/>
              <a:gd name="connsiteY6" fmla="*/ 10145356 h 20260661"/>
              <a:gd name="connsiteX7" fmla="*/ 3873061 w 10157951"/>
              <a:gd name="connsiteY7" fmla="*/ 11704632 h 20260661"/>
              <a:gd name="connsiteX8" fmla="*/ 8394807 w 10157951"/>
              <a:gd name="connsiteY8" fmla="*/ 0 h 20260661"/>
              <a:gd name="connsiteX0" fmla="*/ 10157951 w 10157951"/>
              <a:gd name="connsiteY0" fmla="*/ 12514317 h 20260661"/>
              <a:gd name="connsiteX1" fmla="*/ 10147165 w 10157951"/>
              <a:gd name="connsiteY1" fmla="*/ 7288662 h 20260661"/>
              <a:gd name="connsiteX2" fmla="*/ 4155682 w 10157951"/>
              <a:gd name="connsiteY2" fmla="*/ 6902503 h 20260661"/>
              <a:gd name="connsiteX3" fmla="*/ 3557259 w 10157951"/>
              <a:gd name="connsiteY3" fmla="*/ 19994552 h 20260661"/>
              <a:gd name="connsiteX4" fmla="*/ 0 w 10157951"/>
              <a:gd name="connsiteY4" fmla="*/ 19919463 h 20260661"/>
              <a:gd name="connsiteX5" fmla="*/ 185472 w 10157951"/>
              <a:gd name="connsiteY5" fmla="*/ 9950076 h 20260661"/>
              <a:gd name="connsiteX6" fmla="*/ 3085121 w 10157951"/>
              <a:gd name="connsiteY6" fmla="*/ 10145356 h 20260661"/>
              <a:gd name="connsiteX7" fmla="*/ 8394807 w 10157951"/>
              <a:gd name="connsiteY7" fmla="*/ 0 h 20260661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557259 w 10157951"/>
              <a:gd name="connsiteY3" fmla="*/ 13092049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085121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557259 w 10157951"/>
              <a:gd name="connsiteY3" fmla="*/ 13092049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085121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085121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295652 w 10157951"/>
              <a:gd name="connsiteY6" fmla="*/ 3242853 h 13358158"/>
              <a:gd name="connsiteX7" fmla="*/ 3289419 w 10157951"/>
              <a:gd name="connsiteY7" fmla="*/ 6374848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295652 w 10157951"/>
              <a:gd name="connsiteY6" fmla="*/ 3242853 h 13358158"/>
              <a:gd name="connsiteX7" fmla="*/ 3078888 w 10157951"/>
              <a:gd name="connsiteY7" fmla="*/ 6442246 h 13358158"/>
              <a:gd name="connsiteX0" fmla="*/ 10157951 w 10157951"/>
              <a:gd name="connsiteY0" fmla="*/ 5611814 h 13358158"/>
              <a:gd name="connsiteX1" fmla="*/ 10147165 w 10157951"/>
              <a:gd name="connsiteY1" fmla="*/ 386159 h 13358158"/>
              <a:gd name="connsiteX2" fmla="*/ 4155682 w 10157951"/>
              <a:gd name="connsiteY2" fmla="*/ 0 h 13358158"/>
              <a:gd name="connsiteX3" fmla="*/ 3820423 w 10157951"/>
              <a:gd name="connsiteY3" fmla="*/ 13092048 h 13358158"/>
              <a:gd name="connsiteX4" fmla="*/ 0 w 10157951"/>
              <a:gd name="connsiteY4" fmla="*/ 13016960 h 13358158"/>
              <a:gd name="connsiteX5" fmla="*/ 185472 w 10157951"/>
              <a:gd name="connsiteY5" fmla="*/ 3047573 h 13358158"/>
              <a:gd name="connsiteX6" fmla="*/ 3295652 w 10157951"/>
              <a:gd name="connsiteY6" fmla="*/ 3242853 h 13358158"/>
              <a:gd name="connsiteX7" fmla="*/ 3184153 w 10157951"/>
              <a:gd name="connsiteY7" fmla="*/ 6509644 h 13358158"/>
              <a:gd name="connsiteX0" fmla="*/ 10157951 w 10515622"/>
              <a:gd name="connsiteY0" fmla="*/ 5611814 h 13358158"/>
              <a:gd name="connsiteX1" fmla="*/ 10515595 w 10515622"/>
              <a:gd name="connsiteY1" fmla="*/ 386159 h 13358158"/>
              <a:gd name="connsiteX2" fmla="*/ 4155682 w 10515622"/>
              <a:gd name="connsiteY2" fmla="*/ 0 h 13358158"/>
              <a:gd name="connsiteX3" fmla="*/ 3820423 w 10515622"/>
              <a:gd name="connsiteY3" fmla="*/ 13092048 h 13358158"/>
              <a:gd name="connsiteX4" fmla="*/ 0 w 10515622"/>
              <a:gd name="connsiteY4" fmla="*/ 13016960 h 13358158"/>
              <a:gd name="connsiteX5" fmla="*/ 185472 w 10515622"/>
              <a:gd name="connsiteY5" fmla="*/ 3047573 h 13358158"/>
              <a:gd name="connsiteX6" fmla="*/ 3295652 w 10515622"/>
              <a:gd name="connsiteY6" fmla="*/ 3242853 h 13358158"/>
              <a:gd name="connsiteX7" fmla="*/ 3184153 w 10515622"/>
              <a:gd name="connsiteY7" fmla="*/ 6509644 h 13358158"/>
              <a:gd name="connsiteX0" fmla="*/ 10421115 w 10515688"/>
              <a:gd name="connsiteY0" fmla="*/ 5611814 h 13358158"/>
              <a:gd name="connsiteX1" fmla="*/ 10515595 w 10515688"/>
              <a:gd name="connsiteY1" fmla="*/ 386159 h 13358158"/>
              <a:gd name="connsiteX2" fmla="*/ 4155682 w 10515688"/>
              <a:gd name="connsiteY2" fmla="*/ 0 h 13358158"/>
              <a:gd name="connsiteX3" fmla="*/ 3820423 w 10515688"/>
              <a:gd name="connsiteY3" fmla="*/ 13092048 h 13358158"/>
              <a:gd name="connsiteX4" fmla="*/ 0 w 10515688"/>
              <a:gd name="connsiteY4" fmla="*/ 13016960 h 13358158"/>
              <a:gd name="connsiteX5" fmla="*/ 185472 w 10515688"/>
              <a:gd name="connsiteY5" fmla="*/ 3047573 h 13358158"/>
              <a:gd name="connsiteX6" fmla="*/ 3295652 w 10515688"/>
              <a:gd name="connsiteY6" fmla="*/ 3242853 h 13358158"/>
              <a:gd name="connsiteX7" fmla="*/ 3184153 w 10515688"/>
              <a:gd name="connsiteY7" fmla="*/ 6509644 h 13358158"/>
              <a:gd name="connsiteX0" fmla="*/ 10421115 w 11004558"/>
              <a:gd name="connsiteY0" fmla="*/ 5611814 h 13358158"/>
              <a:gd name="connsiteX1" fmla="*/ 10557435 w 11004558"/>
              <a:gd name="connsiteY1" fmla="*/ 2173617 h 13358158"/>
              <a:gd name="connsiteX2" fmla="*/ 10515595 w 11004558"/>
              <a:gd name="connsiteY2" fmla="*/ 386159 h 13358158"/>
              <a:gd name="connsiteX3" fmla="*/ 4155682 w 11004558"/>
              <a:gd name="connsiteY3" fmla="*/ 0 h 13358158"/>
              <a:gd name="connsiteX4" fmla="*/ 3820423 w 11004558"/>
              <a:gd name="connsiteY4" fmla="*/ 13092048 h 13358158"/>
              <a:gd name="connsiteX5" fmla="*/ 0 w 11004558"/>
              <a:gd name="connsiteY5" fmla="*/ 13016960 h 13358158"/>
              <a:gd name="connsiteX6" fmla="*/ 185472 w 11004558"/>
              <a:gd name="connsiteY6" fmla="*/ 3047573 h 13358158"/>
              <a:gd name="connsiteX7" fmla="*/ 3295652 w 11004558"/>
              <a:gd name="connsiteY7" fmla="*/ 3242853 h 13358158"/>
              <a:gd name="connsiteX8" fmla="*/ 3184153 w 11004558"/>
              <a:gd name="connsiteY8" fmla="*/ 6509644 h 13358158"/>
              <a:gd name="connsiteX0" fmla="*/ 10421115 w 10960440"/>
              <a:gd name="connsiteY0" fmla="*/ 5611814 h 13358158"/>
              <a:gd name="connsiteX1" fmla="*/ 10515595 w 10960440"/>
              <a:gd name="connsiteY1" fmla="*/ 386159 h 13358158"/>
              <a:gd name="connsiteX2" fmla="*/ 4155682 w 10960440"/>
              <a:gd name="connsiteY2" fmla="*/ 0 h 13358158"/>
              <a:gd name="connsiteX3" fmla="*/ 3820423 w 10960440"/>
              <a:gd name="connsiteY3" fmla="*/ 13092048 h 13358158"/>
              <a:gd name="connsiteX4" fmla="*/ 0 w 10960440"/>
              <a:gd name="connsiteY4" fmla="*/ 13016960 h 13358158"/>
              <a:gd name="connsiteX5" fmla="*/ 185472 w 10960440"/>
              <a:gd name="connsiteY5" fmla="*/ 3047573 h 13358158"/>
              <a:gd name="connsiteX6" fmla="*/ 3295652 w 10960440"/>
              <a:gd name="connsiteY6" fmla="*/ 3242853 h 13358158"/>
              <a:gd name="connsiteX7" fmla="*/ 3184153 w 10960440"/>
              <a:gd name="connsiteY7" fmla="*/ 6509644 h 13358158"/>
              <a:gd name="connsiteX0" fmla="*/ 10421115 w 10515594"/>
              <a:gd name="connsiteY0" fmla="*/ 5611814 h 13358158"/>
              <a:gd name="connsiteX1" fmla="*/ 10515595 w 10515594"/>
              <a:gd name="connsiteY1" fmla="*/ 386159 h 13358158"/>
              <a:gd name="connsiteX2" fmla="*/ 4155682 w 10515594"/>
              <a:gd name="connsiteY2" fmla="*/ 0 h 13358158"/>
              <a:gd name="connsiteX3" fmla="*/ 3820423 w 10515594"/>
              <a:gd name="connsiteY3" fmla="*/ 13092048 h 13358158"/>
              <a:gd name="connsiteX4" fmla="*/ 0 w 10515594"/>
              <a:gd name="connsiteY4" fmla="*/ 13016960 h 13358158"/>
              <a:gd name="connsiteX5" fmla="*/ 185472 w 10515594"/>
              <a:gd name="connsiteY5" fmla="*/ 3047573 h 13358158"/>
              <a:gd name="connsiteX6" fmla="*/ 3295652 w 10515594"/>
              <a:gd name="connsiteY6" fmla="*/ 3242853 h 13358158"/>
              <a:gd name="connsiteX7" fmla="*/ 3184153 w 10515594"/>
              <a:gd name="connsiteY7" fmla="*/ 6509644 h 13358158"/>
              <a:gd name="connsiteX0" fmla="*/ 13094377 w 13094377"/>
              <a:gd name="connsiteY0" fmla="*/ 0 h 17602085"/>
              <a:gd name="connsiteX1" fmla="*/ 10515595 w 13094377"/>
              <a:gd name="connsiteY1" fmla="*/ 4630086 h 17602085"/>
              <a:gd name="connsiteX2" fmla="*/ 4155682 w 13094377"/>
              <a:gd name="connsiteY2" fmla="*/ 4243927 h 17602085"/>
              <a:gd name="connsiteX3" fmla="*/ 3820423 w 13094377"/>
              <a:gd name="connsiteY3" fmla="*/ 17335975 h 17602085"/>
              <a:gd name="connsiteX4" fmla="*/ 0 w 13094377"/>
              <a:gd name="connsiteY4" fmla="*/ 17260887 h 17602085"/>
              <a:gd name="connsiteX5" fmla="*/ 185472 w 13094377"/>
              <a:gd name="connsiteY5" fmla="*/ 7291500 h 17602085"/>
              <a:gd name="connsiteX6" fmla="*/ 3295652 w 13094377"/>
              <a:gd name="connsiteY6" fmla="*/ 7486780 h 17602085"/>
              <a:gd name="connsiteX7" fmla="*/ 3184153 w 13094377"/>
              <a:gd name="connsiteY7" fmla="*/ 10753571 h 17602085"/>
              <a:gd name="connsiteX0" fmla="*/ 13094377 w 13094377"/>
              <a:gd name="connsiteY0" fmla="*/ 0 h 17602085"/>
              <a:gd name="connsiteX1" fmla="*/ 8924367 w 13094377"/>
              <a:gd name="connsiteY1" fmla="*/ 2899694 h 17602085"/>
              <a:gd name="connsiteX2" fmla="*/ 4155682 w 13094377"/>
              <a:gd name="connsiteY2" fmla="*/ 4243927 h 17602085"/>
              <a:gd name="connsiteX3" fmla="*/ 3820423 w 13094377"/>
              <a:gd name="connsiteY3" fmla="*/ 17335975 h 17602085"/>
              <a:gd name="connsiteX4" fmla="*/ 0 w 13094377"/>
              <a:gd name="connsiteY4" fmla="*/ 17260887 h 17602085"/>
              <a:gd name="connsiteX5" fmla="*/ 185472 w 13094377"/>
              <a:gd name="connsiteY5" fmla="*/ 7291500 h 17602085"/>
              <a:gd name="connsiteX6" fmla="*/ 3295652 w 13094377"/>
              <a:gd name="connsiteY6" fmla="*/ 7486780 h 17602085"/>
              <a:gd name="connsiteX7" fmla="*/ 3184153 w 13094377"/>
              <a:gd name="connsiteY7" fmla="*/ 10753571 h 17602085"/>
              <a:gd name="connsiteX0" fmla="*/ 13285320 w 13285320"/>
              <a:gd name="connsiteY0" fmla="*/ 0 h 16548798"/>
              <a:gd name="connsiteX1" fmla="*/ 8924367 w 13285320"/>
              <a:gd name="connsiteY1" fmla="*/ 1846407 h 16548798"/>
              <a:gd name="connsiteX2" fmla="*/ 4155682 w 13285320"/>
              <a:gd name="connsiteY2" fmla="*/ 3190640 h 16548798"/>
              <a:gd name="connsiteX3" fmla="*/ 3820423 w 13285320"/>
              <a:gd name="connsiteY3" fmla="*/ 16282688 h 16548798"/>
              <a:gd name="connsiteX4" fmla="*/ 0 w 13285320"/>
              <a:gd name="connsiteY4" fmla="*/ 16207600 h 16548798"/>
              <a:gd name="connsiteX5" fmla="*/ 185472 w 13285320"/>
              <a:gd name="connsiteY5" fmla="*/ 6238213 h 16548798"/>
              <a:gd name="connsiteX6" fmla="*/ 3295652 w 13285320"/>
              <a:gd name="connsiteY6" fmla="*/ 6433493 h 16548798"/>
              <a:gd name="connsiteX7" fmla="*/ 3184153 w 13285320"/>
              <a:gd name="connsiteY7" fmla="*/ 9700284 h 16548798"/>
              <a:gd name="connsiteX0" fmla="*/ 13285320 w 13285320"/>
              <a:gd name="connsiteY0" fmla="*/ 0 h 16548798"/>
              <a:gd name="connsiteX1" fmla="*/ 8924367 w 13285320"/>
              <a:gd name="connsiteY1" fmla="*/ 1846407 h 16548798"/>
              <a:gd name="connsiteX2" fmla="*/ 12939255 w 13285320"/>
              <a:gd name="connsiteY2" fmla="*/ 5598150 h 16548798"/>
              <a:gd name="connsiteX3" fmla="*/ 3820423 w 13285320"/>
              <a:gd name="connsiteY3" fmla="*/ 16282688 h 16548798"/>
              <a:gd name="connsiteX4" fmla="*/ 0 w 13285320"/>
              <a:gd name="connsiteY4" fmla="*/ 16207600 h 16548798"/>
              <a:gd name="connsiteX5" fmla="*/ 185472 w 13285320"/>
              <a:gd name="connsiteY5" fmla="*/ 6238213 h 16548798"/>
              <a:gd name="connsiteX6" fmla="*/ 3295652 w 13285320"/>
              <a:gd name="connsiteY6" fmla="*/ 6433493 h 16548798"/>
              <a:gd name="connsiteX7" fmla="*/ 3184153 w 13285320"/>
              <a:gd name="connsiteY7" fmla="*/ 9700284 h 16548798"/>
              <a:gd name="connsiteX0" fmla="*/ 13285320 w 13285320"/>
              <a:gd name="connsiteY0" fmla="*/ 0 h 16548798"/>
              <a:gd name="connsiteX1" fmla="*/ 8733418 w 13285320"/>
              <a:gd name="connsiteY1" fmla="*/ 1620701 h 16548798"/>
              <a:gd name="connsiteX2" fmla="*/ 12939255 w 13285320"/>
              <a:gd name="connsiteY2" fmla="*/ 5598150 h 16548798"/>
              <a:gd name="connsiteX3" fmla="*/ 3820423 w 13285320"/>
              <a:gd name="connsiteY3" fmla="*/ 16282688 h 16548798"/>
              <a:gd name="connsiteX4" fmla="*/ 0 w 13285320"/>
              <a:gd name="connsiteY4" fmla="*/ 16207600 h 16548798"/>
              <a:gd name="connsiteX5" fmla="*/ 185472 w 13285320"/>
              <a:gd name="connsiteY5" fmla="*/ 6238213 h 16548798"/>
              <a:gd name="connsiteX6" fmla="*/ 3295652 w 13285320"/>
              <a:gd name="connsiteY6" fmla="*/ 6433493 h 16548798"/>
              <a:gd name="connsiteX7" fmla="*/ 3184153 w 13285320"/>
              <a:gd name="connsiteY7" fmla="*/ 9700284 h 16548798"/>
              <a:gd name="connsiteX0" fmla="*/ 13285320 w 17712936"/>
              <a:gd name="connsiteY0" fmla="*/ 0 h 16548798"/>
              <a:gd name="connsiteX1" fmla="*/ 8733418 w 17712936"/>
              <a:gd name="connsiteY1" fmla="*/ 1620701 h 16548798"/>
              <a:gd name="connsiteX2" fmla="*/ 17712936 w 17712936"/>
              <a:gd name="connsiteY2" fmla="*/ 10714108 h 16548798"/>
              <a:gd name="connsiteX3" fmla="*/ 3820423 w 17712936"/>
              <a:gd name="connsiteY3" fmla="*/ 16282688 h 16548798"/>
              <a:gd name="connsiteX4" fmla="*/ 0 w 17712936"/>
              <a:gd name="connsiteY4" fmla="*/ 16207600 h 16548798"/>
              <a:gd name="connsiteX5" fmla="*/ 185472 w 17712936"/>
              <a:gd name="connsiteY5" fmla="*/ 6238213 h 16548798"/>
              <a:gd name="connsiteX6" fmla="*/ 3295652 w 17712936"/>
              <a:gd name="connsiteY6" fmla="*/ 6433493 h 16548798"/>
              <a:gd name="connsiteX7" fmla="*/ 3184153 w 17712936"/>
              <a:gd name="connsiteY7" fmla="*/ 9700284 h 16548798"/>
              <a:gd name="connsiteX0" fmla="*/ 13285320 w 17712936"/>
              <a:gd name="connsiteY0" fmla="*/ 0 h 16548798"/>
              <a:gd name="connsiteX1" fmla="*/ 8733418 w 17712936"/>
              <a:gd name="connsiteY1" fmla="*/ 1620701 h 16548798"/>
              <a:gd name="connsiteX2" fmla="*/ 17712936 w 17712936"/>
              <a:gd name="connsiteY2" fmla="*/ 10714108 h 16548798"/>
              <a:gd name="connsiteX3" fmla="*/ 14067925 w 17712936"/>
              <a:gd name="connsiteY3" fmla="*/ 12370486 h 16548798"/>
              <a:gd name="connsiteX4" fmla="*/ 0 w 17712936"/>
              <a:gd name="connsiteY4" fmla="*/ 16207600 h 16548798"/>
              <a:gd name="connsiteX5" fmla="*/ 185472 w 17712936"/>
              <a:gd name="connsiteY5" fmla="*/ 6238213 h 16548798"/>
              <a:gd name="connsiteX6" fmla="*/ 3295652 w 17712936"/>
              <a:gd name="connsiteY6" fmla="*/ 6433493 h 16548798"/>
              <a:gd name="connsiteX7" fmla="*/ 3184153 w 17712936"/>
              <a:gd name="connsiteY7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6" fmla="*/ 3295652 w 17521987"/>
              <a:gd name="connsiteY6" fmla="*/ 6433493 h 16548798"/>
              <a:gd name="connsiteX7" fmla="*/ 3184153 w 17521987"/>
              <a:gd name="connsiteY7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6" fmla="*/ 3295654 w 17521987"/>
              <a:gd name="connsiteY6" fmla="*/ 6433493 h 16548798"/>
              <a:gd name="connsiteX7" fmla="*/ 3184153 w 17521987"/>
              <a:gd name="connsiteY7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6" fmla="*/ 3184153 w 17521987"/>
              <a:gd name="connsiteY6" fmla="*/ 9700284 h 16548798"/>
              <a:gd name="connsiteX0" fmla="*/ 13285320 w 17521987"/>
              <a:gd name="connsiteY0" fmla="*/ 0 h 16548798"/>
              <a:gd name="connsiteX1" fmla="*/ 8733418 w 17521987"/>
              <a:gd name="connsiteY1" fmla="*/ 1620701 h 16548798"/>
              <a:gd name="connsiteX2" fmla="*/ 17521987 w 17521987"/>
              <a:gd name="connsiteY2" fmla="*/ 10638877 h 16548798"/>
              <a:gd name="connsiteX3" fmla="*/ 14067925 w 17521987"/>
              <a:gd name="connsiteY3" fmla="*/ 12370486 h 16548798"/>
              <a:gd name="connsiteX4" fmla="*/ 0 w 17521987"/>
              <a:gd name="connsiteY4" fmla="*/ 16207600 h 16548798"/>
              <a:gd name="connsiteX5" fmla="*/ 185472 w 17521987"/>
              <a:gd name="connsiteY5" fmla="*/ 6238213 h 16548798"/>
              <a:gd name="connsiteX0" fmla="*/ 13285320 w 17521987"/>
              <a:gd name="connsiteY0" fmla="*/ 0 h 16207599"/>
              <a:gd name="connsiteX1" fmla="*/ 8733418 w 17521987"/>
              <a:gd name="connsiteY1" fmla="*/ 1620701 h 16207599"/>
              <a:gd name="connsiteX2" fmla="*/ 17521987 w 17521987"/>
              <a:gd name="connsiteY2" fmla="*/ 10638877 h 16207599"/>
              <a:gd name="connsiteX3" fmla="*/ 14067925 w 17521987"/>
              <a:gd name="connsiteY3" fmla="*/ 12370486 h 16207599"/>
              <a:gd name="connsiteX4" fmla="*/ 0 w 17521987"/>
              <a:gd name="connsiteY4" fmla="*/ 16207600 h 16207599"/>
              <a:gd name="connsiteX0" fmla="*/ 13285320 w 17521987"/>
              <a:gd name="connsiteY0" fmla="*/ 0 h 16207599"/>
              <a:gd name="connsiteX1" fmla="*/ 8733418 w 17521987"/>
              <a:gd name="connsiteY1" fmla="*/ 1620701 h 16207599"/>
              <a:gd name="connsiteX2" fmla="*/ 17521987 w 17521987"/>
              <a:gd name="connsiteY2" fmla="*/ 10638877 h 16207599"/>
              <a:gd name="connsiteX3" fmla="*/ 0 w 17521987"/>
              <a:gd name="connsiteY3" fmla="*/ 16207600 h 16207599"/>
              <a:gd name="connsiteX0" fmla="*/ 4551902 w 8788569"/>
              <a:gd name="connsiteY0" fmla="*/ 0 h 13047746"/>
              <a:gd name="connsiteX1" fmla="*/ 0 w 8788569"/>
              <a:gd name="connsiteY1" fmla="*/ 1620701 h 13047746"/>
              <a:gd name="connsiteX2" fmla="*/ 8788569 w 8788569"/>
              <a:gd name="connsiteY2" fmla="*/ 10638877 h 13047746"/>
              <a:gd name="connsiteX3" fmla="*/ 3614499 w 8788569"/>
              <a:gd name="connsiteY3" fmla="*/ 13047746 h 13047746"/>
              <a:gd name="connsiteX0" fmla="*/ 4551902 w 8788569"/>
              <a:gd name="connsiteY0" fmla="*/ 0 h 13047746"/>
              <a:gd name="connsiteX1" fmla="*/ 0 w 8788569"/>
              <a:gd name="connsiteY1" fmla="*/ 1620701 h 13047746"/>
              <a:gd name="connsiteX2" fmla="*/ 8788569 w 8788569"/>
              <a:gd name="connsiteY2" fmla="*/ 10638877 h 13047746"/>
              <a:gd name="connsiteX3" fmla="*/ 3614499 w 8788569"/>
              <a:gd name="connsiteY3" fmla="*/ 13047746 h 13047746"/>
              <a:gd name="connsiteX0" fmla="*/ 4551902 w 8788569"/>
              <a:gd name="connsiteY0" fmla="*/ 0 h 12746802"/>
              <a:gd name="connsiteX1" fmla="*/ 0 w 8788569"/>
              <a:gd name="connsiteY1" fmla="*/ 1620701 h 12746802"/>
              <a:gd name="connsiteX2" fmla="*/ 8788569 w 8788569"/>
              <a:gd name="connsiteY2" fmla="*/ 10638877 h 12746802"/>
              <a:gd name="connsiteX3" fmla="*/ 4823833 w 8788569"/>
              <a:gd name="connsiteY3" fmla="*/ 12746802 h 12746802"/>
              <a:gd name="connsiteX0" fmla="*/ 11484652 w 11756584"/>
              <a:gd name="connsiteY0" fmla="*/ 4859464 h 17606266"/>
              <a:gd name="connsiteX1" fmla="*/ 6932750 w 11756584"/>
              <a:gd name="connsiteY1" fmla="*/ 6480165 h 17606266"/>
              <a:gd name="connsiteX2" fmla="*/ 0 w 11756584"/>
              <a:gd name="connsiteY2" fmla="*/ 0 h 17606266"/>
              <a:gd name="connsiteX3" fmla="*/ 11756583 w 11756584"/>
              <a:gd name="connsiteY3" fmla="*/ 17606266 h 17606266"/>
              <a:gd name="connsiteX0" fmla="*/ 18822785 w 18822786"/>
              <a:gd name="connsiteY0" fmla="*/ 4859464 h 6480165"/>
              <a:gd name="connsiteX1" fmla="*/ 14270883 w 18822786"/>
              <a:gd name="connsiteY1" fmla="*/ 6480165 h 6480165"/>
              <a:gd name="connsiteX2" fmla="*/ 7338133 w 18822786"/>
              <a:gd name="connsiteY2" fmla="*/ 0 h 6480165"/>
              <a:gd name="connsiteX3" fmla="*/ 0 w 18822786"/>
              <a:gd name="connsiteY3" fmla="*/ 2032687 h 6480165"/>
              <a:gd name="connsiteX0" fmla="*/ 18822785 w 18822786"/>
              <a:gd name="connsiteY0" fmla="*/ 4483296 h 6103997"/>
              <a:gd name="connsiteX1" fmla="*/ 14270883 w 18822786"/>
              <a:gd name="connsiteY1" fmla="*/ 6103997 h 6103997"/>
              <a:gd name="connsiteX2" fmla="*/ 7720025 w 18822786"/>
              <a:gd name="connsiteY2" fmla="*/ 0 h 6103997"/>
              <a:gd name="connsiteX3" fmla="*/ 0 w 18822786"/>
              <a:gd name="connsiteY3" fmla="*/ 1656519 h 6103997"/>
              <a:gd name="connsiteX0" fmla="*/ 15322085 w 15322086"/>
              <a:gd name="connsiteY0" fmla="*/ 4483296 h 6103997"/>
              <a:gd name="connsiteX1" fmla="*/ 10770183 w 15322086"/>
              <a:gd name="connsiteY1" fmla="*/ 6103997 h 6103997"/>
              <a:gd name="connsiteX2" fmla="*/ 4219325 w 15322086"/>
              <a:gd name="connsiteY2" fmla="*/ 0 h 6103997"/>
              <a:gd name="connsiteX3" fmla="*/ 0 w 15322086"/>
              <a:gd name="connsiteY3" fmla="*/ 1280344 h 6103997"/>
              <a:gd name="connsiteX0" fmla="*/ 15322085 w 15322086"/>
              <a:gd name="connsiteY0" fmla="*/ 3318076 h 4938777"/>
              <a:gd name="connsiteX1" fmla="*/ 10770183 w 15322086"/>
              <a:gd name="connsiteY1" fmla="*/ 4938777 h 4938777"/>
              <a:gd name="connsiteX2" fmla="*/ 5679010 w 15322086"/>
              <a:gd name="connsiteY2" fmla="*/ 190440 h 4938777"/>
              <a:gd name="connsiteX3" fmla="*/ 0 w 15322086"/>
              <a:gd name="connsiteY3" fmla="*/ 115124 h 4938777"/>
              <a:gd name="connsiteX0" fmla="*/ 15113560 w 15113561"/>
              <a:gd name="connsiteY0" fmla="*/ 3127636 h 4748337"/>
              <a:gd name="connsiteX1" fmla="*/ 10561658 w 15113561"/>
              <a:gd name="connsiteY1" fmla="*/ 4748337 h 4748337"/>
              <a:gd name="connsiteX2" fmla="*/ 5470485 w 15113561"/>
              <a:gd name="connsiteY2" fmla="*/ 0 h 4748337"/>
              <a:gd name="connsiteX3" fmla="*/ 0 w 15113561"/>
              <a:gd name="connsiteY3" fmla="*/ 1526825 h 4748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113561" h="4748337">
                <a:moveTo>
                  <a:pt x="15113560" y="3127636"/>
                </a:moveTo>
                <a:lnTo>
                  <a:pt x="10561658" y="4748337"/>
                </a:lnTo>
                <a:lnTo>
                  <a:pt x="5470485" y="0"/>
                </a:lnTo>
                <a:cubicBezTo>
                  <a:pt x="4064043" y="426781"/>
                  <a:pt x="1406442" y="1100044"/>
                  <a:pt x="0" y="1526825"/>
                </a:cubicBezTo>
              </a:path>
            </a:pathLst>
          </a:custGeom>
          <a:noFill/>
          <a:ln w="19050" cap="flat" cmpd="sng" algn="ctr">
            <a:solidFill>
              <a:srgbClr val="FF0000"/>
            </a:solidFill>
            <a:prstDash val="solid"/>
            <a:headEnd type="none" w="sm" len="sm"/>
            <a:tailEnd type="arrow" w="sm" len="sm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GB" sz="120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endParaRPr lang="fr-FR" sz="1200">
              <a:solidFill>
                <a:prstClr val="black"/>
              </a:solidFill>
              <a:latin typeface="Times New Roman"/>
              <a:ea typeface="Times New Roman"/>
            </a:endParaRPr>
          </a:p>
        </p:txBody>
      </p:sp>
      <p:cxnSp>
        <p:nvCxnSpPr>
          <p:cNvPr id="40" name="Connecteur droit avec flèche 39"/>
          <p:cNvCxnSpPr/>
          <p:nvPr/>
        </p:nvCxnSpPr>
        <p:spPr>
          <a:xfrm>
            <a:off x="2264538" y="3714264"/>
            <a:ext cx="1399134" cy="65084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39" idx="3"/>
          </p:cNvCxnSpPr>
          <p:nvPr/>
        </p:nvCxnSpPr>
        <p:spPr>
          <a:xfrm>
            <a:off x="4876224" y="1674661"/>
            <a:ext cx="1082904" cy="298148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35"/>
          <p:cNvSpPr>
            <a:spLocks noChangeArrowheads="1"/>
          </p:cNvSpPr>
          <p:nvPr/>
        </p:nvSpPr>
        <p:spPr bwMode="auto">
          <a:xfrm>
            <a:off x="-1" y="5507881"/>
            <a:ext cx="910305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SE1: </a:t>
            </a:r>
            <a:r>
              <a:rPr lang="fr-FR" altLang="fr-FR" b="1" dirty="0" err="1" smtClean="0">
                <a:solidFill>
                  <a:srgbClr val="003399"/>
                </a:solidFill>
                <a:latin typeface="Corbel" panose="020B0503020204020204" pitchFamily="34" charset="0"/>
              </a:rPr>
              <a:t>Developpement</a:t>
            </a:r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 de plusieurs lignes de lumière (IR/XUV) </a:t>
            </a:r>
            <a:r>
              <a:rPr lang="fr-FR" altLang="fr-FR" b="1" u="sng" dirty="0" err="1" smtClean="0">
                <a:solidFill>
                  <a:srgbClr val="003399"/>
                </a:solidFill>
                <a:latin typeface="Corbel" panose="020B0503020204020204" pitchFamily="34" charset="0"/>
              </a:rPr>
              <a:t>attoseconde</a:t>
            </a:r>
            <a:r>
              <a:rPr lang="fr-FR" altLang="fr-FR" b="1" u="sng" dirty="0" smtClean="0">
                <a:solidFill>
                  <a:srgbClr val="003399"/>
                </a:solidFill>
                <a:latin typeface="Corbel" panose="020B0503020204020204" pitchFamily="34" charset="0"/>
              </a:rPr>
              <a:t>/</a:t>
            </a:r>
            <a:r>
              <a:rPr lang="fr-FR" altLang="fr-FR" b="1" u="sng" dirty="0" err="1" smtClean="0">
                <a:solidFill>
                  <a:srgbClr val="003399"/>
                </a:solidFill>
                <a:latin typeface="Corbel" panose="020B0503020204020204" pitchFamily="34" charset="0"/>
              </a:rPr>
              <a:t>femtoseconde</a:t>
            </a:r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 </a:t>
            </a:r>
            <a:r>
              <a:rPr lang="fr-FR" altLang="fr-FR" b="1" u="sng" dirty="0" smtClean="0">
                <a:solidFill>
                  <a:srgbClr val="003399"/>
                </a:solidFill>
                <a:latin typeface="Corbel" panose="020B0503020204020204" pitchFamily="34" charset="0"/>
              </a:rPr>
              <a:t>polyvalente</a:t>
            </a:r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 et </a:t>
            </a:r>
            <a:r>
              <a:rPr lang="fr-FR" altLang="fr-FR" b="1" u="sng" dirty="0" smtClean="0">
                <a:solidFill>
                  <a:srgbClr val="003399"/>
                </a:solidFill>
                <a:latin typeface="Corbel" panose="020B0503020204020204" pitchFamily="34" charset="0"/>
              </a:rPr>
              <a:t>à haute énergie</a:t>
            </a:r>
            <a:endParaRPr lang="fr-FR" altLang="fr-FR" u="sng" dirty="0">
              <a:solidFill>
                <a:srgbClr val="003399"/>
              </a:solidFill>
              <a:latin typeface="Corbel" panose="020B0503020204020204" pitchFamily="34" charset="0"/>
            </a:endParaRPr>
          </a:p>
        </p:txBody>
      </p:sp>
      <p:sp>
        <p:nvSpPr>
          <p:cNvPr id="43" name="Rectangle 35"/>
          <p:cNvSpPr>
            <a:spLocks noChangeArrowheads="1"/>
          </p:cNvSpPr>
          <p:nvPr/>
        </p:nvSpPr>
        <p:spPr bwMode="auto">
          <a:xfrm>
            <a:off x="-1" y="6199991"/>
            <a:ext cx="92833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SE10: Développement d’une nouvelle ligne de lumière </a:t>
            </a:r>
            <a:r>
              <a:rPr lang="fr-FR" altLang="fr-FR" b="1" u="sng" dirty="0" err="1" smtClean="0">
                <a:solidFill>
                  <a:srgbClr val="003399"/>
                </a:solidFill>
                <a:latin typeface="Corbel" panose="020B0503020204020204" pitchFamily="34" charset="0"/>
              </a:rPr>
              <a:t>attoseconde</a:t>
            </a:r>
            <a:r>
              <a:rPr lang="fr-FR" altLang="fr-FR" b="1" u="sng" dirty="0" smtClean="0">
                <a:solidFill>
                  <a:srgbClr val="003399"/>
                </a:solidFill>
                <a:latin typeface="Corbel" panose="020B0503020204020204" pitchFamily="34" charset="0"/>
              </a:rPr>
              <a:t>/</a:t>
            </a:r>
            <a:r>
              <a:rPr lang="fr-FR" altLang="fr-FR" b="1" u="sng" dirty="0" err="1" smtClean="0">
                <a:solidFill>
                  <a:srgbClr val="003399"/>
                </a:solidFill>
                <a:latin typeface="Corbel" panose="020B0503020204020204" pitchFamily="34" charset="0"/>
              </a:rPr>
              <a:t>femtoseconde</a:t>
            </a:r>
            <a:r>
              <a:rPr lang="fr-FR" altLang="fr-FR" b="1" u="sng" dirty="0" smtClean="0">
                <a:solidFill>
                  <a:srgbClr val="003399"/>
                </a:solidFill>
                <a:latin typeface="Corbel" panose="020B0503020204020204" pitchFamily="34" charset="0"/>
              </a:rPr>
              <a:t> </a:t>
            </a:r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      </a:t>
            </a:r>
          </a:p>
          <a:p>
            <a:r>
              <a:rPr lang="fr-FR" altLang="fr-FR" b="1" dirty="0">
                <a:solidFill>
                  <a:srgbClr val="003399"/>
                </a:solidFill>
                <a:latin typeface="Corbel" panose="020B0503020204020204" pitchFamily="34" charset="0"/>
              </a:rPr>
              <a:t> </a:t>
            </a:r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        </a:t>
            </a:r>
            <a:r>
              <a:rPr lang="fr-FR" altLang="fr-FR" b="1" u="sng" dirty="0" smtClean="0">
                <a:solidFill>
                  <a:srgbClr val="003399"/>
                </a:solidFill>
                <a:latin typeface="Corbel" panose="020B0503020204020204" pitchFamily="34" charset="0"/>
              </a:rPr>
              <a:t>polyvalente</a:t>
            </a:r>
            <a:r>
              <a:rPr lang="fr-FR" altLang="fr-FR" b="1" dirty="0" smtClean="0">
                <a:solidFill>
                  <a:srgbClr val="003399"/>
                </a:solidFill>
                <a:latin typeface="Corbel" panose="020B0503020204020204" pitchFamily="34" charset="0"/>
              </a:rPr>
              <a:t> et </a:t>
            </a:r>
            <a:r>
              <a:rPr lang="fr-FR" altLang="fr-FR" b="1" u="sng" dirty="0" smtClean="0">
                <a:solidFill>
                  <a:srgbClr val="003399"/>
                </a:solidFill>
                <a:latin typeface="Corbel" panose="020B0503020204020204" pitchFamily="34" charset="0"/>
              </a:rPr>
              <a:t>à très haute cadence</a:t>
            </a:r>
            <a:endParaRPr lang="fr-FR" altLang="fr-FR" u="sng" dirty="0">
              <a:solidFill>
                <a:srgbClr val="003399"/>
              </a:solidFill>
              <a:latin typeface="Corbel" panose="020B0503020204020204" pitchFamily="34" charset="0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3456560" y="629336"/>
            <a:ext cx="1165151" cy="1015663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SE 1 20mJ, 1kHz</a:t>
            </a:r>
            <a:endParaRPr lang="fr-FR" sz="2000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1177139" y="2523991"/>
            <a:ext cx="1368152" cy="1015663"/>
          </a:xfrm>
          <a:prstGeom prst="rect">
            <a:avLst/>
          </a:prstGeom>
          <a:solidFill>
            <a:schemeClr val="bg1">
              <a:alpha val="86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SE 10</a:t>
            </a:r>
          </a:p>
          <a:p>
            <a:pPr algn="ctr"/>
            <a:r>
              <a:rPr lang="fr-FR" sz="2000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2mJ </a:t>
            </a:r>
          </a:p>
          <a:p>
            <a:pPr algn="ctr"/>
            <a:r>
              <a:rPr lang="fr-FR" sz="2000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10 kHz</a:t>
            </a:r>
            <a:endParaRPr lang="fr-FR" sz="2000" b="1" dirty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2090047" y="4140770"/>
            <a:ext cx="1209395" cy="369332"/>
          </a:xfrm>
          <a:prstGeom prst="rect">
            <a:avLst/>
          </a:prstGeom>
          <a:solidFill>
            <a:schemeClr val="bg1">
              <a:alpha val="8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79646"/>
                </a:solidFill>
                <a:latin typeface="Corbel" panose="020B0503020204020204" pitchFamily="34" charset="0"/>
              </a:rPr>
              <a:t>XUV10</a:t>
            </a:r>
            <a:endParaRPr lang="fr-FR" sz="1200" b="1" dirty="0">
              <a:solidFill>
                <a:srgbClr val="F79646"/>
              </a:solidFill>
              <a:latin typeface="Corbel" panose="020B0503020204020204" pitchFamily="34" charset="0"/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4997511" y="1173099"/>
            <a:ext cx="961617" cy="369332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79646"/>
                </a:solidFill>
                <a:latin typeface="Corbel" panose="020B0503020204020204" pitchFamily="34" charset="0"/>
              </a:rPr>
              <a:t>XUV1</a:t>
            </a:r>
            <a:endParaRPr lang="fr-FR" sz="1200" b="1" dirty="0">
              <a:solidFill>
                <a:srgbClr val="F79646"/>
              </a:solidFill>
              <a:latin typeface="Corbel" panose="020B0503020204020204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665465" y="1632509"/>
            <a:ext cx="1986483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forme du faisceau NIR avant génération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5031734" y="3611796"/>
            <a:ext cx="2025869" cy="923330"/>
          </a:xfrm>
          <a:prstGeom prst="rect">
            <a:avLst/>
          </a:prstGeom>
          <a:solidFill>
            <a:schemeClr val="bg1"/>
          </a:solidFill>
          <a:ln w="15875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Mise en forme du faisceau XUV après génération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971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43" y="1215504"/>
            <a:ext cx="6096000" cy="34147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9898" y="3524"/>
            <a:ext cx="8229600" cy="905196"/>
          </a:xfrm>
        </p:spPr>
        <p:txBody>
          <a:bodyPr/>
          <a:lstStyle/>
          <a:p>
            <a:r>
              <a:rPr lang="fr-FR" dirty="0" smtClean="0"/>
              <a:t>Programme à cours terme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20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gray">
          <a:xfrm>
            <a:off x="190500" y="0"/>
            <a:ext cx="693420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4004963" y="3466368"/>
            <a:ext cx="5062837" cy="3257722"/>
            <a:chOff x="4004963" y="3466368"/>
            <a:chExt cx="5062837" cy="3257722"/>
          </a:xfrm>
        </p:grpSpPr>
        <p:grpSp>
          <p:nvGrpSpPr>
            <p:cNvPr id="34" name="Groupe 33"/>
            <p:cNvGrpSpPr/>
            <p:nvPr/>
          </p:nvGrpSpPr>
          <p:grpSpPr>
            <a:xfrm>
              <a:off x="4004963" y="3466368"/>
              <a:ext cx="5062837" cy="3257722"/>
              <a:chOff x="4004963" y="3466368"/>
              <a:chExt cx="5062837" cy="3257722"/>
            </a:xfrm>
          </p:grpSpPr>
          <p:sp>
            <p:nvSpPr>
              <p:cNvPr id="8" name="TextBox 26"/>
              <p:cNvSpPr txBox="1"/>
              <p:nvPr/>
            </p:nvSpPr>
            <p:spPr>
              <a:xfrm>
                <a:off x="6172200" y="5092874"/>
                <a:ext cx="2895600" cy="163121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Corbel" panose="020B0503020204020204" pitchFamily="34" charset="0"/>
                  </a:rPr>
                  <a:t>Axe </a:t>
                </a:r>
                <a:r>
                  <a:rPr lang="fr-FR" sz="2000" dirty="0">
                    <a:latin typeface="Corbel" panose="020B0503020204020204" pitchFamily="34" charset="0"/>
                  </a:rPr>
                  <a:t>3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- le phare </a:t>
                </a:r>
                <a:r>
                  <a:rPr lang="fr-FR" sz="2000" dirty="0" err="1" smtClean="0">
                    <a:latin typeface="Corbel" panose="020B0503020204020204" pitchFamily="34" charset="0"/>
                  </a:rPr>
                  <a:t>attoseconde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 </a:t>
                </a:r>
                <a:r>
                  <a:rPr lang="fr-FR" sz="2000" dirty="0" err="1" smtClean="0">
                    <a:latin typeface="Corbel" panose="020B0503020204020204" pitchFamily="34" charset="0"/>
                  </a:rPr>
                  <a:t>multicycle</a:t>
                </a:r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6492252" y="4090059"/>
                <a:ext cx="1184143" cy="9031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 rot="421996">
                <a:off x="4004963" y="3466368"/>
                <a:ext cx="2884497" cy="549971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6335799" y="3686715"/>
                <a:ext cx="312906" cy="3693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3</a:t>
                </a: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300" y="5854741"/>
              <a:ext cx="1981200" cy="729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e 35"/>
          <p:cNvGrpSpPr/>
          <p:nvPr/>
        </p:nvGrpSpPr>
        <p:grpSpPr>
          <a:xfrm>
            <a:off x="3064996" y="1968309"/>
            <a:ext cx="4631832" cy="4755781"/>
            <a:chOff x="3064996" y="1968309"/>
            <a:chExt cx="4631832" cy="4755781"/>
          </a:xfrm>
        </p:grpSpPr>
        <p:grpSp>
          <p:nvGrpSpPr>
            <p:cNvPr id="33" name="Groupe 32"/>
            <p:cNvGrpSpPr/>
            <p:nvPr/>
          </p:nvGrpSpPr>
          <p:grpSpPr>
            <a:xfrm>
              <a:off x="3064996" y="1968309"/>
              <a:ext cx="4631832" cy="4755781"/>
              <a:chOff x="3064996" y="1968309"/>
              <a:chExt cx="4631832" cy="4755781"/>
            </a:xfrm>
          </p:grpSpPr>
          <p:sp>
            <p:nvSpPr>
              <p:cNvPr id="24" name="Rectangle 23"/>
              <p:cNvSpPr/>
              <p:nvPr/>
            </p:nvSpPr>
            <p:spPr>
              <a:xfrm rot="421996">
                <a:off x="4495087" y="2002563"/>
                <a:ext cx="3201741" cy="1502253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3064996" y="1968309"/>
                <a:ext cx="3031004" cy="4755781"/>
                <a:chOff x="3064996" y="1968309"/>
                <a:chExt cx="3031004" cy="4755781"/>
              </a:xfrm>
            </p:grpSpPr>
            <p:sp>
              <p:nvSpPr>
                <p:cNvPr id="7" name="TextBox 25"/>
                <p:cNvSpPr txBox="1"/>
                <p:nvPr/>
              </p:nvSpPr>
              <p:spPr>
                <a:xfrm>
                  <a:off x="3064996" y="5092874"/>
                  <a:ext cx="3031004" cy="1631216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dirty="0" smtClean="0">
                      <a:latin typeface="Corbel" panose="020B0503020204020204" pitchFamily="34" charset="0"/>
                    </a:rPr>
                    <a:t>Axe 2- synthèse d’onde par mélange à deux couleurs</a:t>
                  </a:r>
                </a:p>
                <a:p>
                  <a:pPr algn="ctr"/>
                  <a:endParaRPr lang="fr-FR" sz="2000" dirty="0">
                    <a:latin typeface="Corbel" panose="020B0503020204020204" pitchFamily="34" charset="0"/>
                  </a:endParaRPr>
                </a:p>
                <a:p>
                  <a:pPr algn="ctr"/>
                  <a:endParaRPr lang="fr-FR" sz="2000" dirty="0" smtClean="0">
                    <a:latin typeface="Corbel" panose="020B0503020204020204" pitchFamily="34" charset="0"/>
                  </a:endParaRPr>
                </a:p>
                <a:p>
                  <a:pPr algn="ctr"/>
                  <a:endParaRPr lang="fr-FR" sz="2000" dirty="0" smtClean="0">
                    <a:latin typeface="Corbel" panose="020B0503020204020204" pitchFamily="34" charset="0"/>
                  </a:endParaRPr>
                </a:p>
              </p:txBody>
            </p:sp>
            <p:cxnSp>
              <p:nvCxnSpPr>
                <p:cNvPr id="20" name="Connecteur droit avec flèche 19"/>
                <p:cNvCxnSpPr/>
                <p:nvPr/>
              </p:nvCxnSpPr>
              <p:spPr>
                <a:xfrm flipH="1">
                  <a:off x="4597915" y="2420983"/>
                  <a:ext cx="234628" cy="2609909"/>
                </a:xfrm>
                <a:prstGeom prst="straightConnector1">
                  <a:avLst/>
                </a:prstGeom>
                <a:ln>
                  <a:solidFill>
                    <a:schemeClr val="accent4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ZoneTexte 25"/>
                <p:cNvSpPr txBox="1"/>
                <p:nvPr/>
              </p:nvSpPr>
              <p:spPr>
                <a:xfrm>
                  <a:off x="4676090" y="1968309"/>
                  <a:ext cx="312906" cy="369332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2</a:t>
                  </a:r>
                  <a:endParaRPr lang="fr-FR" dirty="0"/>
                </a:p>
              </p:txBody>
            </p:sp>
          </p:grpSp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00" y="5854741"/>
              <a:ext cx="1866900" cy="774625"/>
            </a:xfrm>
            <a:prstGeom prst="rect">
              <a:avLst/>
            </a:prstGeom>
          </p:spPr>
        </p:pic>
      </p:grpSp>
      <p:grpSp>
        <p:nvGrpSpPr>
          <p:cNvPr id="35" name="Groupe 34"/>
          <p:cNvGrpSpPr/>
          <p:nvPr/>
        </p:nvGrpSpPr>
        <p:grpSpPr>
          <a:xfrm>
            <a:off x="76200" y="4026350"/>
            <a:ext cx="3737853" cy="2705955"/>
            <a:chOff x="76200" y="4026350"/>
            <a:chExt cx="3737853" cy="2705955"/>
          </a:xfrm>
        </p:grpSpPr>
        <p:grpSp>
          <p:nvGrpSpPr>
            <p:cNvPr id="31" name="Groupe 30"/>
            <p:cNvGrpSpPr/>
            <p:nvPr/>
          </p:nvGrpSpPr>
          <p:grpSpPr>
            <a:xfrm>
              <a:off x="76200" y="4026350"/>
              <a:ext cx="3737853" cy="2705955"/>
              <a:chOff x="76200" y="4026350"/>
              <a:chExt cx="3737853" cy="2705955"/>
            </a:xfrm>
          </p:grpSpPr>
          <p:sp>
            <p:nvSpPr>
              <p:cNvPr id="6" name="TextBox 15"/>
              <p:cNvSpPr txBox="1"/>
              <p:nvPr/>
            </p:nvSpPr>
            <p:spPr>
              <a:xfrm>
                <a:off x="76200" y="5101089"/>
                <a:ext cx="2895600" cy="163121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Corbel" panose="020B0503020204020204" pitchFamily="34" charset="0"/>
                  </a:rPr>
                  <a:t>Axe 1- </a:t>
                </a:r>
                <a:r>
                  <a:rPr lang="fr-FR" sz="2000" dirty="0">
                    <a:latin typeface="Corbel" panose="020B0503020204020204" pitchFamily="34" charset="0"/>
                  </a:rPr>
                  <a:t>i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mpulsions laser </a:t>
                </a:r>
                <a:r>
                  <a:rPr lang="fr-FR" sz="2000" dirty="0">
                    <a:latin typeface="Corbel" panose="020B0503020204020204" pitchFamily="34" charset="0"/>
                  </a:rPr>
                  <a:t>quasi-monocycle </a:t>
                </a: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 flipH="1">
                <a:off x="1524000" y="4395682"/>
                <a:ext cx="2133600" cy="604476"/>
              </a:xfrm>
              <a:prstGeom prst="straightConnector1">
                <a:avLst/>
              </a:prstGeom>
              <a:ln>
                <a:solidFill>
                  <a:schemeClr val="accent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3501147" y="4026350"/>
                <a:ext cx="312906" cy="3693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70" y="5854741"/>
              <a:ext cx="1883896" cy="699197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1662372"/>
            <a:ext cx="1771751" cy="436123"/>
          </a:xfrm>
          <a:prstGeom prst="rect">
            <a:avLst/>
          </a:prstGeom>
          <a:noFill/>
        </p:spPr>
      </p:pic>
      <p:cxnSp>
        <p:nvCxnSpPr>
          <p:cNvPr id="21" name="Straight Connector 7"/>
          <p:cNvCxnSpPr/>
          <p:nvPr/>
        </p:nvCxnSpPr>
        <p:spPr>
          <a:xfrm>
            <a:off x="0" y="1009650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/>
          <p:cNvSpPr txBox="1"/>
          <p:nvPr/>
        </p:nvSpPr>
        <p:spPr>
          <a:xfrm>
            <a:off x="1139898" y="5971653"/>
            <a:ext cx="825867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2017?</a:t>
            </a:r>
            <a:endParaRPr lang="fr-FR" dirty="0"/>
          </a:p>
        </p:txBody>
      </p:sp>
      <p:sp>
        <p:nvSpPr>
          <p:cNvPr id="41" name="ZoneTexte 40"/>
          <p:cNvSpPr txBox="1"/>
          <p:nvPr/>
        </p:nvSpPr>
        <p:spPr>
          <a:xfrm>
            <a:off x="3421952" y="5971653"/>
            <a:ext cx="2351926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Démarre en jan 2017</a:t>
            </a:r>
            <a:endParaRPr lang="fr-FR" dirty="0"/>
          </a:p>
        </p:txBody>
      </p:sp>
      <p:sp>
        <p:nvSpPr>
          <p:cNvPr id="42" name="ZoneTexte 41"/>
          <p:cNvSpPr txBox="1"/>
          <p:nvPr/>
        </p:nvSpPr>
        <p:spPr>
          <a:xfrm>
            <a:off x="6485192" y="5971653"/>
            <a:ext cx="2300630" cy="369332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txBody>
          <a:bodyPr wrap="none" rtlCol="0">
            <a:spAutoFit/>
          </a:bodyPr>
          <a:lstStyle/>
          <a:p>
            <a:r>
              <a:rPr lang="fr-FR" dirty="0" smtClean="0"/>
              <a:t>Démarre début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815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/>
        </p:nvSpPr>
        <p:spPr>
          <a:xfrm>
            <a:off x="1602374" y="1358527"/>
            <a:ext cx="5991497" cy="1744283"/>
          </a:xfrm>
          <a:prstGeom prst="ellipse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08839" y="3524"/>
            <a:ext cx="8229600" cy="905196"/>
          </a:xfrm>
        </p:spPr>
        <p:txBody>
          <a:bodyPr/>
          <a:lstStyle/>
          <a:p>
            <a:r>
              <a:rPr lang="fr-FR" dirty="0" smtClean="0"/>
              <a:t>Les objectifs de la ligne SE1</a:t>
            </a:r>
            <a:endParaRPr lang="fr-FR" dirty="0"/>
          </a:p>
        </p:txBody>
      </p:sp>
      <p:sp>
        <p:nvSpPr>
          <p:cNvPr id="4" name="TextBox 15"/>
          <p:cNvSpPr txBox="1"/>
          <p:nvPr/>
        </p:nvSpPr>
        <p:spPr>
          <a:xfrm>
            <a:off x="1260563" y="1182221"/>
            <a:ext cx="1726474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Spectroscopie harmonique</a:t>
            </a:r>
          </a:p>
        </p:txBody>
      </p:sp>
      <p:sp>
        <p:nvSpPr>
          <p:cNvPr id="5" name="TextBox 25"/>
          <p:cNvSpPr txBox="1"/>
          <p:nvPr/>
        </p:nvSpPr>
        <p:spPr>
          <a:xfrm>
            <a:off x="6093576" y="1182222"/>
            <a:ext cx="2031518" cy="646331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Photo-ionisation en phase gaz</a:t>
            </a:r>
          </a:p>
        </p:txBody>
      </p:sp>
      <p:sp>
        <p:nvSpPr>
          <p:cNvPr id="6" name="TextBox 26"/>
          <p:cNvSpPr txBox="1"/>
          <p:nvPr/>
        </p:nvSpPr>
        <p:spPr>
          <a:xfrm>
            <a:off x="3651471" y="2884700"/>
            <a:ext cx="1957495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err="1" smtClean="0">
                <a:latin typeface="Corbel" panose="020B0503020204020204" pitchFamily="34" charset="0"/>
              </a:rPr>
              <a:t>Photo-émission</a:t>
            </a:r>
            <a:r>
              <a:rPr lang="fr-FR" dirty="0" smtClean="0">
                <a:latin typeface="Corbel" panose="020B0503020204020204" pitchFamily="34" charset="0"/>
              </a:rPr>
              <a:t> </a:t>
            </a:r>
            <a:r>
              <a:rPr lang="fr-FR" dirty="0">
                <a:latin typeface="Corbel" panose="020B0503020204020204" pitchFamily="34" charset="0"/>
              </a:rPr>
              <a:t>en phase </a:t>
            </a:r>
            <a:r>
              <a:rPr lang="fr-FR" dirty="0" smtClean="0">
                <a:latin typeface="Corbel" panose="020B0503020204020204" pitchFamily="34" charset="0"/>
              </a:rPr>
              <a:t>solide</a:t>
            </a:r>
            <a:endParaRPr lang="fr-FR" dirty="0">
              <a:latin typeface="Corbel" panose="020B0503020204020204" pitchFamily="34" charset="0"/>
            </a:endParaRPr>
          </a:p>
        </p:txBody>
      </p:sp>
      <p:sp>
        <p:nvSpPr>
          <p:cNvPr id="8" name="TextBox 25"/>
          <p:cNvSpPr txBox="1"/>
          <p:nvPr/>
        </p:nvSpPr>
        <p:spPr>
          <a:xfrm>
            <a:off x="3587277" y="1723533"/>
            <a:ext cx="2021689" cy="830997"/>
          </a:xfrm>
          <a:prstGeom prst="rect">
            <a:avLst/>
          </a:prstGeom>
          <a:ln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latin typeface="Corbel" panose="020B0503020204020204" pitchFamily="34" charset="0"/>
              </a:rPr>
              <a:t>Applications de SE1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3697" y="4761314"/>
            <a:ext cx="2179867" cy="1323439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u="sng" dirty="0" smtClean="0"/>
              <a:t>Flux </a:t>
            </a:r>
            <a:r>
              <a:rPr lang="fr-FR" sz="1600" u="sng" dirty="0"/>
              <a:t>XUV élevé </a:t>
            </a:r>
            <a:endParaRPr lang="fr-FR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processus </a:t>
            </a:r>
            <a:r>
              <a:rPr lang="fr-FR" sz="1600" dirty="0" err="1" smtClean="0"/>
              <a:t>multiphotoniques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expériences </a:t>
            </a:r>
            <a:r>
              <a:rPr lang="fr-FR" sz="1600" dirty="0"/>
              <a:t>à faible S/B)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25482" y="4761314"/>
            <a:ext cx="1950721" cy="206210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u="sng" dirty="0" smtClean="0"/>
              <a:t>Expériences </a:t>
            </a:r>
            <a:r>
              <a:rPr lang="fr-FR" sz="1600" u="sng" dirty="0"/>
              <a:t>à plusieurs </a:t>
            </a:r>
            <a:r>
              <a:rPr lang="fr-FR" sz="1600" u="sng" dirty="0" smtClean="0"/>
              <a:t>faisceaux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pompe</a:t>
            </a:r>
            <a:r>
              <a:rPr lang="fr-FR" sz="1600" dirty="0"/>
              <a:t>, sonde</a:t>
            </a:r>
            <a:r>
              <a:rPr lang="fr-FR" sz="16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alignement </a:t>
            </a:r>
            <a:r>
              <a:rPr lang="fr-FR" sz="1600" dirty="0"/>
              <a:t>moléculaire,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excitation </a:t>
            </a:r>
            <a:r>
              <a:rPr lang="fr-FR" sz="1600" dirty="0"/>
              <a:t>électronique,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12" name="Rectangle 11"/>
          <p:cNvSpPr/>
          <p:nvPr/>
        </p:nvSpPr>
        <p:spPr>
          <a:xfrm>
            <a:off x="4598121" y="4761314"/>
            <a:ext cx="2110195" cy="206210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u="sng" dirty="0" smtClean="0"/>
              <a:t>Combinaison </a:t>
            </a:r>
            <a:r>
              <a:rPr lang="fr-FR" sz="1600" u="sng" dirty="0"/>
              <a:t>de plusieurs diagnostics </a:t>
            </a:r>
            <a:endParaRPr lang="fr-FR" sz="1600" u="sng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RABBIT,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interférométrie </a:t>
            </a:r>
            <a:r>
              <a:rPr lang="fr-FR" sz="1600" dirty="0"/>
              <a:t>à 2-sources, 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réseau </a:t>
            </a:r>
            <a:r>
              <a:rPr lang="fr-FR" sz="1600" dirty="0"/>
              <a:t>d’excitation</a:t>
            </a:r>
            <a:r>
              <a:rPr lang="fr-FR" sz="1600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…. </a:t>
            </a:r>
            <a:endParaRPr lang="fr-FR" sz="1600" dirty="0"/>
          </a:p>
        </p:txBody>
      </p:sp>
      <p:sp>
        <p:nvSpPr>
          <p:cNvPr id="13" name="Rectangle 12"/>
          <p:cNvSpPr/>
          <p:nvPr/>
        </p:nvSpPr>
        <p:spPr>
          <a:xfrm>
            <a:off x="6821533" y="4761313"/>
            <a:ext cx="2191841" cy="2062103"/>
          </a:xfrm>
          <a:prstGeom prst="rect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r-FR" sz="1600" u="sng" dirty="0" smtClean="0"/>
              <a:t>Mise en forme spatio-temporelle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Synthèse d’onde /OPA</a:t>
            </a:r>
            <a:endParaRPr lang="fr-FR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 </a:t>
            </a:r>
            <a:r>
              <a:rPr lang="fr-FR" sz="1600" dirty="0" smtClean="0"/>
              <a:t>Phare </a:t>
            </a:r>
            <a:r>
              <a:rPr lang="fr-FR" sz="1600" dirty="0" err="1" smtClean="0"/>
              <a:t>attoseconde</a:t>
            </a:r>
            <a:endParaRPr lang="fr-FR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Faisceau de Laguerre Gauss</a:t>
            </a:r>
            <a:endParaRPr lang="fr-FR" sz="1600" dirty="0"/>
          </a:p>
        </p:txBody>
      </p:sp>
      <p:sp>
        <p:nvSpPr>
          <p:cNvPr id="14" name="Rectangle 13"/>
          <p:cNvSpPr/>
          <p:nvPr/>
        </p:nvSpPr>
        <p:spPr>
          <a:xfrm>
            <a:off x="1663337" y="3809943"/>
            <a:ext cx="5869577" cy="646331"/>
          </a:xfrm>
          <a:prstGeom prst="rect">
            <a:avLst/>
          </a:prstGeom>
          <a:ln w="22225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dirty="0" smtClean="0">
                <a:solidFill>
                  <a:schemeClr val="accent4"/>
                </a:solidFill>
              </a:rPr>
              <a:t>Ligne de lumière adaptée </a:t>
            </a:r>
            <a:r>
              <a:rPr lang="fr-FR" dirty="0">
                <a:solidFill>
                  <a:schemeClr val="accent4"/>
                </a:solidFill>
              </a:rPr>
              <a:t>aux études qui demandent des impulsions IR d’énergie &gt; 5 </a:t>
            </a:r>
            <a:r>
              <a:rPr lang="fr-FR" dirty="0" err="1">
                <a:solidFill>
                  <a:schemeClr val="accent4"/>
                </a:solidFill>
              </a:rPr>
              <a:t>mJ</a:t>
            </a:r>
            <a:r>
              <a:rPr lang="fr-FR" dirty="0">
                <a:solidFill>
                  <a:schemeClr val="accent4"/>
                </a:solidFill>
              </a:rPr>
              <a:t>: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1462494" y="4493612"/>
            <a:ext cx="3112768" cy="20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4575262" y="4493612"/>
            <a:ext cx="3079570" cy="20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4575262" y="4493612"/>
            <a:ext cx="658589" cy="20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3936274" y="4493612"/>
            <a:ext cx="638988" cy="2003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35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4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304" y="1821790"/>
            <a:ext cx="5320116" cy="2559578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>
          <a:xfrm rot="3055507">
            <a:off x="2743200" y="2197379"/>
            <a:ext cx="644434" cy="1654629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/>
          <p:cNvSpPr/>
          <p:nvPr/>
        </p:nvSpPr>
        <p:spPr>
          <a:xfrm rot="5400000">
            <a:off x="3883658" y="2381330"/>
            <a:ext cx="644434" cy="1045757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à coins arrondis 6"/>
          <p:cNvSpPr/>
          <p:nvPr/>
        </p:nvSpPr>
        <p:spPr>
          <a:xfrm rot="5400000">
            <a:off x="5178472" y="2194252"/>
            <a:ext cx="820096" cy="1990318"/>
          </a:xfrm>
          <a:prstGeom prst="roundRect">
            <a:avLst/>
          </a:prstGeom>
          <a:solidFill>
            <a:schemeClr val="tx2">
              <a:alpha val="42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15"/>
          <p:cNvSpPr txBox="1"/>
          <p:nvPr/>
        </p:nvSpPr>
        <p:spPr>
          <a:xfrm>
            <a:off x="467543" y="4911875"/>
            <a:ext cx="197956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Mise en forme spatio-temporelle du faisceau IR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2316480" y="2658933"/>
            <a:ext cx="2029097" cy="896421"/>
          </a:xfrm>
          <a:custGeom>
            <a:avLst/>
            <a:gdLst>
              <a:gd name="connsiteX0" fmla="*/ 0 w 1994263"/>
              <a:gd name="connsiteY0" fmla="*/ 905691 h 905691"/>
              <a:gd name="connsiteX1" fmla="*/ 1027612 w 1994263"/>
              <a:gd name="connsiteY1" fmla="*/ 0 h 905691"/>
              <a:gd name="connsiteX2" fmla="*/ 1994263 w 1994263"/>
              <a:gd name="connsiteY2" fmla="*/ 226423 h 905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94263" h="905691">
                <a:moveTo>
                  <a:pt x="0" y="905691"/>
                </a:moveTo>
                <a:lnTo>
                  <a:pt x="1027612" y="0"/>
                </a:lnTo>
                <a:lnTo>
                  <a:pt x="1994263" y="226423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12"/>
          <p:cNvCxnSpPr>
            <a:stCxn id="11" idx="2"/>
          </p:cNvCxnSpPr>
          <p:nvPr/>
        </p:nvCxnSpPr>
        <p:spPr>
          <a:xfrm>
            <a:off x="4345577" y="2883038"/>
            <a:ext cx="1749693" cy="420330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1444895" y="3712670"/>
            <a:ext cx="1002213" cy="1178356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5"/>
          <p:cNvSpPr txBox="1"/>
          <p:nvPr/>
        </p:nvSpPr>
        <p:spPr>
          <a:xfrm>
            <a:off x="3277736" y="4910260"/>
            <a:ext cx="1979565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Génération du faisceau XUV </a:t>
            </a:r>
            <a:r>
              <a:rPr lang="fr-FR" dirty="0" err="1" smtClean="0">
                <a:latin typeface="Corbel" panose="020B0503020204020204" pitchFamily="34" charset="0"/>
              </a:rPr>
              <a:t>attoseconde</a:t>
            </a:r>
            <a:endParaRPr lang="fr-FR" dirty="0" smtClean="0">
              <a:latin typeface="Corbel" panose="020B0503020204020204" pitchFamily="34" charset="0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4197530" y="3253190"/>
            <a:ext cx="57558" cy="1636221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15"/>
          <p:cNvSpPr txBox="1"/>
          <p:nvPr/>
        </p:nvSpPr>
        <p:spPr>
          <a:xfrm>
            <a:off x="6263637" y="4910260"/>
            <a:ext cx="2244637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Caractérisation/utilisation du faisceau XUV </a:t>
            </a:r>
            <a:r>
              <a:rPr lang="fr-FR" dirty="0" err="1" smtClean="0">
                <a:latin typeface="Corbel" panose="020B0503020204020204" pitchFamily="34" charset="0"/>
              </a:rPr>
              <a:t>attoseconde</a:t>
            </a:r>
            <a:endParaRPr lang="fr-FR" dirty="0" smtClean="0">
              <a:latin typeface="Corbel" panose="020B0503020204020204" pitchFamily="34" charset="0"/>
            </a:endParaRPr>
          </a:p>
        </p:txBody>
      </p:sp>
      <p:cxnSp>
        <p:nvCxnSpPr>
          <p:cNvPr id="22" name="Connecteur droit avec flèche 21"/>
          <p:cNvCxnSpPr/>
          <p:nvPr/>
        </p:nvCxnSpPr>
        <p:spPr>
          <a:xfrm flipH="1" flipV="1">
            <a:off x="6095270" y="3555354"/>
            <a:ext cx="1145719" cy="1334057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408839" y="3524"/>
            <a:ext cx="8229600" cy="905196"/>
          </a:xfrm>
        </p:spPr>
        <p:txBody>
          <a:bodyPr/>
          <a:lstStyle/>
          <a:p>
            <a:r>
              <a:rPr lang="fr-FR" dirty="0" smtClean="0"/>
              <a:t>Les trois blocs de la ligne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404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543" y="1215504"/>
            <a:ext cx="6096000" cy="34147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39898" y="3524"/>
            <a:ext cx="8229600" cy="905196"/>
          </a:xfrm>
        </p:spPr>
        <p:txBody>
          <a:bodyPr/>
          <a:lstStyle/>
          <a:p>
            <a:r>
              <a:rPr lang="fr-FR" dirty="0" smtClean="0"/>
              <a:t>La mise en forme spatio-temporelle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5</a:t>
            </a:fld>
            <a:endParaRPr lang="fr-FR"/>
          </a:p>
        </p:txBody>
      </p:sp>
      <p:sp>
        <p:nvSpPr>
          <p:cNvPr id="5" name="Titre 1"/>
          <p:cNvSpPr txBox="1">
            <a:spLocks/>
          </p:cNvSpPr>
          <p:nvPr/>
        </p:nvSpPr>
        <p:spPr bwMode="gray">
          <a:xfrm>
            <a:off x="190500" y="0"/>
            <a:ext cx="6934200" cy="8382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1800" dirty="0"/>
          </a:p>
        </p:txBody>
      </p:sp>
      <p:grpSp>
        <p:nvGrpSpPr>
          <p:cNvPr id="37" name="Groupe 36"/>
          <p:cNvGrpSpPr/>
          <p:nvPr/>
        </p:nvGrpSpPr>
        <p:grpSpPr>
          <a:xfrm>
            <a:off x="4004963" y="3466368"/>
            <a:ext cx="5062837" cy="3257722"/>
            <a:chOff x="4004963" y="3466368"/>
            <a:chExt cx="5062837" cy="3257722"/>
          </a:xfrm>
        </p:grpSpPr>
        <p:grpSp>
          <p:nvGrpSpPr>
            <p:cNvPr id="34" name="Groupe 33"/>
            <p:cNvGrpSpPr/>
            <p:nvPr/>
          </p:nvGrpSpPr>
          <p:grpSpPr>
            <a:xfrm>
              <a:off x="4004963" y="3466368"/>
              <a:ext cx="5062837" cy="3257722"/>
              <a:chOff x="4004963" y="3466368"/>
              <a:chExt cx="5062837" cy="3257722"/>
            </a:xfrm>
          </p:grpSpPr>
          <p:sp>
            <p:nvSpPr>
              <p:cNvPr id="8" name="TextBox 26"/>
              <p:cNvSpPr txBox="1"/>
              <p:nvPr/>
            </p:nvSpPr>
            <p:spPr>
              <a:xfrm>
                <a:off x="6172200" y="5092874"/>
                <a:ext cx="2895600" cy="1631216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Corbel" panose="020B0503020204020204" pitchFamily="34" charset="0"/>
                  </a:rPr>
                  <a:t>Axe </a:t>
                </a:r>
                <a:r>
                  <a:rPr lang="fr-FR" sz="2000" dirty="0">
                    <a:latin typeface="Corbel" panose="020B0503020204020204" pitchFamily="34" charset="0"/>
                  </a:rPr>
                  <a:t>3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- le phare </a:t>
                </a:r>
                <a:r>
                  <a:rPr lang="fr-FR" sz="2000" dirty="0" err="1" smtClean="0">
                    <a:latin typeface="Corbel" panose="020B0503020204020204" pitchFamily="34" charset="0"/>
                  </a:rPr>
                  <a:t>attoseconde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 </a:t>
                </a:r>
                <a:r>
                  <a:rPr lang="fr-FR" sz="2000" dirty="0" err="1" smtClean="0">
                    <a:latin typeface="Corbel" panose="020B0503020204020204" pitchFamily="34" charset="0"/>
                  </a:rPr>
                  <a:t>multicycle</a:t>
                </a:r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19" name="Connecteur droit avec flèche 18"/>
              <p:cNvCxnSpPr/>
              <p:nvPr/>
            </p:nvCxnSpPr>
            <p:spPr>
              <a:xfrm>
                <a:off x="6492252" y="4090059"/>
                <a:ext cx="1184143" cy="90312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 rot="421996">
                <a:off x="4004963" y="3466368"/>
                <a:ext cx="2884497" cy="549971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6335799" y="3686715"/>
                <a:ext cx="312906" cy="3693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6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3</a:t>
                </a: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1300" y="5854741"/>
              <a:ext cx="1981200" cy="729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36" name="Groupe 35"/>
          <p:cNvGrpSpPr/>
          <p:nvPr/>
        </p:nvGrpSpPr>
        <p:grpSpPr>
          <a:xfrm>
            <a:off x="3064996" y="1968309"/>
            <a:ext cx="4631832" cy="4755781"/>
            <a:chOff x="3064996" y="1968309"/>
            <a:chExt cx="4631832" cy="4755781"/>
          </a:xfrm>
        </p:grpSpPr>
        <p:grpSp>
          <p:nvGrpSpPr>
            <p:cNvPr id="33" name="Groupe 32"/>
            <p:cNvGrpSpPr/>
            <p:nvPr/>
          </p:nvGrpSpPr>
          <p:grpSpPr>
            <a:xfrm>
              <a:off x="3064996" y="1968309"/>
              <a:ext cx="4631832" cy="4755781"/>
              <a:chOff x="3064996" y="1968309"/>
              <a:chExt cx="4631832" cy="4755781"/>
            </a:xfrm>
          </p:grpSpPr>
          <p:sp>
            <p:nvSpPr>
              <p:cNvPr id="24" name="Rectangle 23"/>
              <p:cNvSpPr/>
              <p:nvPr/>
            </p:nvSpPr>
            <p:spPr>
              <a:xfrm rot="421996">
                <a:off x="4495087" y="2002563"/>
                <a:ext cx="3201741" cy="1502253"/>
              </a:xfrm>
              <a:prstGeom prst="rect">
                <a:avLst/>
              </a:prstGeom>
              <a:solidFill>
                <a:schemeClr val="bg1">
                  <a:alpha val="45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grpSp>
            <p:nvGrpSpPr>
              <p:cNvPr id="32" name="Groupe 31"/>
              <p:cNvGrpSpPr/>
              <p:nvPr/>
            </p:nvGrpSpPr>
            <p:grpSpPr>
              <a:xfrm>
                <a:off x="3064996" y="1968309"/>
                <a:ext cx="3031004" cy="4755781"/>
                <a:chOff x="3064996" y="1968309"/>
                <a:chExt cx="3031004" cy="4755781"/>
              </a:xfrm>
            </p:grpSpPr>
            <p:sp>
              <p:nvSpPr>
                <p:cNvPr id="7" name="TextBox 25"/>
                <p:cNvSpPr txBox="1"/>
                <p:nvPr/>
              </p:nvSpPr>
              <p:spPr>
                <a:xfrm>
                  <a:off x="3064996" y="5092874"/>
                  <a:ext cx="3031004" cy="1631216"/>
                </a:xfrm>
                <a:prstGeom prst="rect">
                  <a:avLst/>
                </a:prstGeom>
              </p:spPr>
              <p:style>
                <a:lnRef idx="2">
                  <a:schemeClr val="accent4"/>
                </a:lnRef>
                <a:fillRef idx="1">
                  <a:schemeClr val="lt1"/>
                </a:fillRef>
                <a:effectRef idx="0">
                  <a:schemeClr val="accent4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r-FR" sz="2000" dirty="0" smtClean="0">
                      <a:latin typeface="Corbel" panose="020B0503020204020204" pitchFamily="34" charset="0"/>
                    </a:rPr>
                    <a:t>Axe 2- synthèse d’onde par mélange à deux couleurs</a:t>
                  </a:r>
                </a:p>
                <a:p>
                  <a:pPr algn="ctr"/>
                  <a:endParaRPr lang="fr-FR" sz="2000" dirty="0">
                    <a:latin typeface="Corbel" panose="020B0503020204020204" pitchFamily="34" charset="0"/>
                  </a:endParaRPr>
                </a:p>
                <a:p>
                  <a:pPr algn="ctr"/>
                  <a:endParaRPr lang="fr-FR" sz="2000" dirty="0" smtClean="0">
                    <a:latin typeface="Corbel" panose="020B0503020204020204" pitchFamily="34" charset="0"/>
                  </a:endParaRPr>
                </a:p>
                <a:p>
                  <a:pPr algn="ctr"/>
                  <a:endParaRPr lang="fr-FR" sz="2000" dirty="0" smtClean="0">
                    <a:latin typeface="Corbel" panose="020B0503020204020204" pitchFamily="34" charset="0"/>
                  </a:endParaRPr>
                </a:p>
              </p:txBody>
            </p:sp>
            <p:cxnSp>
              <p:nvCxnSpPr>
                <p:cNvPr id="20" name="Connecteur droit avec flèche 19"/>
                <p:cNvCxnSpPr/>
                <p:nvPr/>
              </p:nvCxnSpPr>
              <p:spPr>
                <a:xfrm flipH="1">
                  <a:off x="4597915" y="2420983"/>
                  <a:ext cx="234628" cy="2609909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ZoneTexte 25"/>
                <p:cNvSpPr txBox="1"/>
                <p:nvPr/>
              </p:nvSpPr>
              <p:spPr>
                <a:xfrm>
                  <a:off x="4676090" y="1968309"/>
                  <a:ext cx="312906" cy="369332"/>
                </a:xfrm>
                <a:prstGeom prst="rect">
                  <a:avLst/>
                </a:prstGeom>
                <a:solidFill>
                  <a:schemeClr val="bg1"/>
                </a:solidFill>
                <a:ln w="22225">
                  <a:solidFill>
                    <a:schemeClr val="accent4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r>
                    <a:rPr lang="fr-FR" dirty="0" smtClean="0"/>
                    <a:t>2</a:t>
                  </a:r>
                  <a:endParaRPr lang="fr-FR" dirty="0"/>
                </a:p>
              </p:txBody>
            </p:sp>
          </p:grpSp>
        </p:grpSp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00" y="5854741"/>
              <a:ext cx="1866900" cy="774625"/>
            </a:xfrm>
            <a:prstGeom prst="rect">
              <a:avLst/>
            </a:prstGeom>
          </p:spPr>
        </p:pic>
      </p:grpSp>
      <p:grpSp>
        <p:nvGrpSpPr>
          <p:cNvPr id="35" name="Groupe 34"/>
          <p:cNvGrpSpPr/>
          <p:nvPr/>
        </p:nvGrpSpPr>
        <p:grpSpPr>
          <a:xfrm>
            <a:off x="76200" y="4026350"/>
            <a:ext cx="3737853" cy="2705955"/>
            <a:chOff x="76200" y="4026350"/>
            <a:chExt cx="3737853" cy="2705955"/>
          </a:xfrm>
        </p:grpSpPr>
        <p:grpSp>
          <p:nvGrpSpPr>
            <p:cNvPr id="31" name="Groupe 30"/>
            <p:cNvGrpSpPr/>
            <p:nvPr/>
          </p:nvGrpSpPr>
          <p:grpSpPr>
            <a:xfrm>
              <a:off x="76200" y="4026350"/>
              <a:ext cx="3737853" cy="2705955"/>
              <a:chOff x="76200" y="4026350"/>
              <a:chExt cx="3737853" cy="2705955"/>
            </a:xfrm>
          </p:grpSpPr>
          <p:sp>
            <p:nvSpPr>
              <p:cNvPr id="6" name="TextBox 15"/>
              <p:cNvSpPr txBox="1"/>
              <p:nvPr/>
            </p:nvSpPr>
            <p:spPr>
              <a:xfrm>
                <a:off x="76200" y="5101089"/>
                <a:ext cx="2895600" cy="1631216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2000" dirty="0" smtClean="0">
                    <a:latin typeface="Corbel" panose="020B0503020204020204" pitchFamily="34" charset="0"/>
                  </a:rPr>
                  <a:t>Axe 1- </a:t>
                </a:r>
                <a:r>
                  <a:rPr lang="fr-FR" sz="2000" dirty="0">
                    <a:latin typeface="Corbel" panose="020B0503020204020204" pitchFamily="34" charset="0"/>
                  </a:rPr>
                  <a:t>i</a:t>
                </a:r>
                <a:r>
                  <a:rPr lang="fr-FR" sz="2000" dirty="0" smtClean="0">
                    <a:latin typeface="Corbel" panose="020B0503020204020204" pitchFamily="34" charset="0"/>
                  </a:rPr>
                  <a:t>mpulsions laser </a:t>
                </a:r>
                <a:r>
                  <a:rPr lang="fr-FR" sz="2000" dirty="0">
                    <a:latin typeface="Corbel" panose="020B0503020204020204" pitchFamily="34" charset="0"/>
                  </a:rPr>
                  <a:t>quasi-monocycle </a:t>
                </a: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>
                  <a:latin typeface="Corbel" panose="020B0503020204020204" pitchFamily="34" charset="0"/>
                </a:endParaRPr>
              </a:p>
              <a:p>
                <a:pPr algn="ctr"/>
                <a:endParaRPr lang="fr-FR" sz="2000" dirty="0" smtClean="0">
                  <a:latin typeface="Corbel" panose="020B0503020204020204" pitchFamily="34" charset="0"/>
                </a:endParaRPr>
              </a:p>
            </p:txBody>
          </p:sp>
          <p:cxnSp>
            <p:nvCxnSpPr>
              <p:cNvPr id="18" name="Connecteur droit avec flèche 17"/>
              <p:cNvCxnSpPr/>
              <p:nvPr/>
            </p:nvCxnSpPr>
            <p:spPr>
              <a:xfrm flipH="1">
                <a:off x="1524000" y="4395682"/>
                <a:ext cx="2133600" cy="60447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ZoneTexte 22"/>
              <p:cNvSpPr txBox="1"/>
              <p:nvPr/>
            </p:nvSpPr>
            <p:spPr>
              <a:xfrm>
                <a:off x="3501147" y="4026350"/>
                <a:ext cx="312906" cy="369332"/>
              </a:xfrm>
              <a:prstGeom prst="rect">
                <a:avLst/>
              </a:prstGeom>
              <a:solidFill>
                <a:schemeClr val="bg1"/>
              </a:solidFill>
              <a:ln w="22225">
                <a:solidFill>
                  <a:schemeClr val="accent3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1</a:t>
                </a:r>
                <a:endParaRPr lang="fr-FR" dirty="0"/>
              </a:p>
            </p:txBody>
          </p:sp>
        </p:grpSp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470" y="5854741"/>
              <a:ext cx="1883896" cy="699197"/>
            </a:xfrm>
            <a:prstGeom prst="rect">
              <a:avLst/>
            </a:prstGeom>
          </p:spPr>
        </p:pic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3" y="1662372"/>
            <a:ext cx="1771751" cy="436123"/>
          </a:xfrm>
          <a:prstGeom prst="rect">
            <a:avLst/>
          </a:prstGeom>
          <a:noFill/>
        </p:spPr>
      </p:pic>
      <p:cxnSp>
        <p:nvCxnSpPr>
          <p:cNvPr id="21" name="Straight Connector 7"/>
          <p:cNvCxnSpPr/>
          <p:nvPr/>
        </p:nvCxnSpPr>
        <p:spPr>
          <a:xfrm>
            <a:off x="0" y="1009650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528320" y="2265680"/>
            <a:ext cx="74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20mJ</a:t>
            </a:r>
          </a:p>
          <a:p>
            <a:pPr algn="ctr"/>
            <a:r>
              <a:rPr lang="en-US" dirty="0" smtClean="0"/>
              <a:t>20fs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36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3044" y="3524"/>
            <a:ext cx="8229600" cy="905196"/>
          </a:xfrm>
        </p:spPr>
        <p:txBody>
          <a:bodyPr/>
          <a:lstStyle/>
          <a:p>
            <a:r>
              <a:rPr lang="fr-FR" dirty="0" smtClean="0"/>
              <a:t>AXE1: Post-compression dans une fibre creuse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6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9" y="1110496"/>
            <a:ext cx="8928051" cy="3690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33400" y="5906869"/>
            <a:ext cx="3809999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Impulsions </a:t>
            </a:r>
            <a:r>
              <a:rPr lang="fr-FR" dirty="0" err="1" smtClean="0">
                <a:latin typeface="Corbel" panose="020B0503020204020204" pitchFamily="34" charset="0"/>
              </a:rPr>
              <a:t>attosecondes</a:t>
            </a:r>
            <a:r>
              <a:rPr lang="fr-FR" dirty="0" smtClean="0">
                <a:latin typeface="Corbel" panose="020B0503020204020204" pitchFamily="34" charset="0"/>
              </a:rPr>
              <a:t> isolées dans l’XUV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876801" y="5906869"/>
            <a:ext cx="3809999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Impulsion laser quasi-monocycle dans le visible</a:t>
            </a: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3581400" y="53340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5105400" y="53340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5230976"/>
            <a:ext cx="87782" cy="636424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825" y="5199557"/>
            <a:ext cx="649226" cy="678737"/>
          </a:xfrm>
          <a:prstGeom prst="rect">
            <a:avLst/>
          </a:prstGeom>
        </p:spPr>
      </p:pic>
      <p:sp>
        <p:nvSpPr>
          <p:cNvPr id="11" name="Rounded Rectangle 1"/>
          <p:cNvSpPr/>
          <p:nvPr/>
        </p:nvSpPr>
        <p:spPr>
          <a:xfrm>
            <a:off x="228600" y="5029200"/>
            <a:ext cx="8763000" cy="17526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9557" y="2011674"/>
            <a:ext cx="1301268" cy="912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792" y="4218119"/>
            <a:ext cx="663856" cy="69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4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1444" y="3524"/>
            <a:ext cx="8229600" cy="905196"/>
          </a:xfrm>
        </p:spPr>
        <p:txBody>
          <a:bodyPr/>
          <a:lstStyle/>
          <a:p>
            <a:r>
              <a:rPr lang="fr-FR" dirty="0" smtClean="0"/>
              <a:t>AXE2: </a:t>
            </a:r>
            <a:r>
              <a:rPr lang="fr-FR" dirty="0" err="1" smtClean="0"/>
              <a:t>synthese</a:t>
            </a:r>
            <a:r>
              <a:rPr lang="fr-FR" dirty="0" smtClean="0"/>
              <a:t> d’onde par mélange de couleurs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96248"/>
            <a:ext cx="5471728" cy="2000000"/>
          </a:xfrm>
          <a:prstGeom prst="rect">
            <a:avLst/>
          </a:prstGeom>
        </p:spPr>
      </p:pic>
      <p:pic>
        <p:nvPicPr>
          <p:cNvPr id="15" name="Picture 4" descr="E:\Post doc CEA\Journée LIDYL\pulsew1w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30975"/>
            <a:ext cx="5562600" cy="20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à coins arrondis 15"/>
          <p:cNvSpPr/>
          <p:nvPr/>
        </p:nvSpPr>
        <p:spPr>
          <a:xfrm>
            <a:off x="609600" y="1143000"/>
            <a:ext cx="7162800" cy="678729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752600" y="1143000"/>
            <a:ext cx="58174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Projet </a:t>
            </a:r>
            <a:r>
              <a:rPr lang="fr-FR" sz="2000" i="1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Optiwave</a:t>
            </a:r>
            <a:r>
              <a:rPr lang="fr-FR" sz="2000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 (S. Haessler, Chaire Junior PALM 2014)</a:t>
            </a:r>
          </a:p>
          <a:p>
            <a:r>
              <a:rPr lang="fr-FR" sz="2000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Porté au LIDYL par M. </a:t>
            </a:r>
            <a:r>
              <a:rPr lang="fr-FR" sz="2000" i="1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Turconi</a:t>
            </a:r>
            <a:endParaRPr lang="fr-FR" sz="2000" i="1" dirty="0" smtClean="0">
              <a:solidFill>
                <a:schemeClr val="accent1"/>
              </a:solidFill>
              <a:latin typeface="Corbel" panose="020B0503020204020204" pitchFamily="34" charset="0"/>
            </a:endParaRPr>
          </a:p>
        </p:txBody>
      </p:sp>
      <p:pic>
        <p:nvPicPr>
          <p:cNvPr id="18" name="Picture 7" descr="G:\Post doc CEA\PALM\oral\logo\PAL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75259"/>
            <a:ext cx="800100" cy="3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ZoneTexte 18"/>
          <p:cNvSpPr txBox="1"/>
          <p:nvPr/>
        </p:nvSpPr>
        <p:spPr>
          <a:xfrm>
            <a:off x="635000" y="1905000"/>
            <a:ext cx="108395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rbel" panose="020B0503020204020204" pitchFamily="34" charset="0"/>
              </a:rPr>
              <a:t>λ</a:t>
            </a:r>
            <a:r>
              <a:rPr lang="fr-FR" dirty="0" smtClean="0">
                <a:latin typeface="Corbel" panose="020B0503020204020204" pitchFamily="34" charset="0"/>
              </a:rPr>
              <a:t>=800nm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635000" y="4081738"/>
            <a:ext cx="130228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Corbel" panose="020B0503020204020204" pitchFamily="34" charset="0"/>
              </a:rPr>
              <a:t>λ</a:t>
            </a:r>
            <a:r>
              <a:rPr lang="fr-FR" dirty="0" smtClean="0">
                <a:latin typeface="Corbel" panose="020B0503020204020204" pitchFamily="34" charset="0"/>
              </a:rPr>
              <a:t>1=800nm</a:t>
            </a:r>
          </a:p>
          <a:p>
            <a:r>
              <a:rPr lang="el-GR" dirty="0" smtClean="0">
                <a:latin typeface="Corbel" panose="020B0503020204020204" pitchFamily="34" charset="0"/>
              </a:rPr>
              <a:t>λ</a:t>
            </a:r>
            <a:r>
              <a:rPr lang="fr-FR" dirty="0">
                <a:latin typeface="Corbel" panose="020B0503020204020204" pitchFamily="34" charset="0"/>
              </a:rPr>
              <a:t>2</a:t>
            </a:r>
            <a:r>
              <a:rPr lang="fr-FR" dirty="0" smtClean="0">
                <a:latin typeface="Corbel" panose="020B0503020204020204" pitchFamily="34" charset="0"/>
              </a:rPr>
              <a:t>=1200nm</a:t>
            </a:r>
            <a:endParaRPr lang="fr-FR" dirty="0">
              <a:latin typeface="Corbel" panose="020B0503020204020204" pitchFamily="34" charset="0"/>
            </a:endParaRPr>
          </a:p>
        </p:txBody>
      </p:sp>
      <p:cxnSp>
        <p:nvCxnSpPr>
          <p:cNvPr id="21" name="Connecteur droit avec flèche 20"/>
          <p:cNvCxnSpPr/>
          <p:nvPr/>
        </p:nvCxnSpPr>
        <p:spPr>
          <a:xfrm flipV="1">
            <a:off x="2438400" y="5782363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096000" y="5782363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V="1">
            <a:off x="3657600" y="5782363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720850" y="6239563"/>
            <a:ext cx="26228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latin typeface="Corbel" panose="020B0503020204020204" pitchFamily="34" charset="0"/>
              </a:rPr>
              <a:t>I</a:t>
            </a:r>
            <a:r>
              <a:rPr lang="fr-FR" sz="1600" dirty="0" smtClean="0">
                <a:latin typeface="Corbel" panose="020B0503020204020204" pitchFamily="34" charset="0"/>
              </a:rPr>
              <a:t>mpulsions </a:t>
            </a:r>
            <a:r>
              <a:rPr lang="fr-FR" sz="1600" dirty="0">
                <a:latin typeface="Corbel" panose="020B0503020204020204" pitchFamily="34" charset="0"/>
              </a:rPr>
              <a:t>quasi-monocycle </a:t>
            </a:r>
            <a:endParaRPr lang="fr-FR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ZoneTexte 24"/>
              <p:cNvSpPr txBox="1"/>
              <p:nvPr/>
            </p:nvSpPr>
            <p:spPr>
              <a:xfrm>
                <a:off x="6407669" y="2814528"/>
                <a:ext cx="16514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)</m:t>
                      </m:r>
                      <m:func>
                        <m:func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6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fr-FR" sz="1600" dirty="0" smtClean="0">
                  <a:latin typeface="Corbel" panose="020B0503020204020204" pitchFamily="34" charset="0"/>
                </a:endParaRPr>
              </a:p>
            </p:txBody>
          </p:sp>
        </mc:Choice>
        <mc:Fallback xmlns=""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7669" y="2814528"/>
                <a:ext cx="1651478" cy="246221"/>
              </a:xfrm>
              <a:prstGeom prst="rect">
                <a:avLst/>
              </a:prstGeom>
              <a:blipFill rotWithShape="0">
                <a:blip r:embed="rId5"/>
                <a:stretch>
                  <a:fillRect l="-2214" r="-1845" b="-3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ZoneTexte 25"/>
              <p:cNvSpPr txBox="1"/>
              <p:nvPr/>
            </p:nvSpPr>
            <p:spPr>
              <a:xfrm>
                <a:off x="5645020" y="4423447"/>
                <a:ext cx="3294300" cy="2752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E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fr-FR" sz="1600" b="0" i="0" smtClean="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lin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16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fr-FR" sz="1600" b="0" i="1" baseline="-25000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fr-FR" sz="16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1600" i="1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fr-FR" sz="1600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fr-FR" sz="1600" b="0" dirty="0" smtClean="0"/>
              </a:p>
            </p:txBody>
          </p:sp>
        </mc:Choice>
        <mc:Fallback xmlns="">
          <p:sp>
            <p:nvSpPr>
              <p:cNvPr id="26" name="ZoneTexte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5020" y="4423447"/>
                <a:ext cx="3294300" cy="275268"/>
              </a:xfrm>
              <a:prstGeom prst="rect">
                <a:avLst/>
              </a:prstGeom>
              <a:blipFill rotWithShape="0">
                <a:blip r:embed="rId6"/>
                <a:stretch>
                  <a:fillRect l="-926" t="-131111" r="-1852" b="-22222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ZoneTexte 26"/>
              <p:cNvSpPr txBox="1"/>
              <p:nvPr/>
            </p:nvSpPr>
            <p:spPr>
              <a:xfrm>
                <a:off x="5021851" y="4692901"/>
                <a:ext cx="4136004" cy="445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60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r-FR" sz="1600" b="0" i="0" smtClean="0">
                          <a:latin typeface="Cambria Math" panose="02040503050406030204" pitchFamily="18" charset="0"/>
                        </a:rPr>
                        <m:t>        </m:t>
                      </m:r>
                      <m:r>
                        <a:rPr lang="fr-FR" sz="160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fr-FR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fr-FR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func>
                        <m:func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160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fr-FR" sz="1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fr-FR" sz="16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fr-FR" sz="1600" b="0" i="1" baseline="-2500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func>
                        <m:funcPr>
                          <m:ctrlPr>
                            <a:rPr lang="fr-FR" sz="16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fr-FR" sz="16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lang="fr-FR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fr-FR" sz="1600" i="1" baseline="-2500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fr-FR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1600" i="1">
                                  <a:latin typeface="Cambria Math" panose="02040503050406030204" pitchFamily="18" charset="0"/>
                                </a:rPr>
                                <m:t>ω</m:t>
                              </m:r>
                              <m:r>
                                <a:rPr lang="fr-FR" sz="1600" i="1" baseline="-2500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fr-FR" sz="16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fr-FR" sz="1600" i="1">
                              <a:latin typeface="Cambria Math" panose="02040503050406030204" pitchFamily="18" charset="0"/>
                            </a:rPr>
                            <m:t>) </m:t>
                          </m:r>
                        </m:e>
                      </m:func>
                    </m:oMath>
                  </m:oMathPara>
                </a14:m>
                <a:endParaRPr lang="fr-FR" sz="1600" b="0" dirty="0" smtClean="0"/>
              </a:p>
            </p:txBody>
          </p:sp>
        </mc:Choice>
        <mc:Fallback xmlns="">
          <p:sp>
            <p:nvSpPr>
              <p:cNvPr id="27" name="ZoneText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851" y="4692901"/>
                <a:ext cx="4136004" cy="44569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cteur droit avec flèche 27"/>
          <p:cNvCxnSpPr/>
          <p:nvPr/>
        </p:nvCxnSpPr>
        <p:spPr>
          <a:xfrm flipV="1">
            <a:off x="6623808" y="5218474"/>
            <a:ext cx="81792" cy="259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 flipH="1" flipV="1">
            <a:off x="8077200" y="5210270"/>
            <a:ext cx="76200" cy="267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7509634" y="555376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rbel" panose="020B0503020204020204" pitchFamily="34" charset="0"/>
              </a:rPr>
              <a:t>modulation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6019800" y="5553763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Corbel" panose="020B0503020204020204" pitchFamily="34" charset="0"/>
              </a:rPr>
              <a:t>porteuse</a:t>
            </a:r>
          </a:p>
        </p:txBody>
      </p:sp>
      <p:sp>
        <p:nvSpPr>
          <p:cNvPr id="32" name="Rectangle à coins arrondis 31"/>
          <p:cNvSpPr/>
          <p:nvPr/>
        </p:nvSpPr>
        <p:spPr>
          <a:xfrm>
            <a:off x="6248400" y="2734363"/>
            <a:ext cx="1981200" cy="381000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à coins arrondis 32"/>
          <p:cNvSpPr/>
          <p:nvPr/>
        </p:nvSpPr>
        <p:spPr>
          <a:xfrm>
            <a:off x="5428457" y="4356057"/>
            <a:ext cx="3563143" cy="86241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4" name="Picture 2" descr="E:\Post doc CEA\Journée LIDYL\train atto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4320" y="2480751"/>
            <a:ext cx="1618080" cy="48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5" descr="E:\Post doc CEA\Journée LIDYL\bitmap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866" y="4292505"/>
            <a:ext cx="1224988" cy="82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ZoneTexte 1"/>
          <p:cNvSpPr txBox="1"/>
          <p:nvPr/>
        </p:nvSpPr>
        <p:spPr>
          <a:xfrm>
            <a:off x="5513795" y="3343963"/>
            <a:ext cx="3658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Corbel" panose="020B0503020204020204" pitchFamily="34" charset="0"/>
              </a:rPr>
              <a:t>=&gt;</a:t>
            </a:r>
            <a:r>
              <a:rPr lang="fr-FR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fr-FR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Train d’impulsions </a:t>
            </a:r>
            <a:r>
              <a:rPr lang="fr-FR" b="1" dirty="0" err="1" smtClean="0">
                <a:solidFill>
                  <a:schemeClr val="accent4"/>
                </a:solidFill>
                <a:latin typeface="Corbel" panose="020B0503020204020204" pitchFamily="34" charset="0"/>
              </a:rPr>
              <a:t>attosecondes</a:t>
            </a:r>
            <a:endParaRPr lang="fr-FR" b="1" dirty="0" smtClean="0">
              <a:solidFill>
                <a:schemeClr val="accent4"/>
              </a:solidFill>
              <a:latin typeface="Corbel" panose="020B0503020204020204" pitchFamily="34" charset="0"/>
            </a:endParaRPr>
          </a:p>
        </p:txBody>
      </p:sp>
      <p:sp>
        <p:nvSpPr>
          <p:cNvPr id="37" name="ZoneTexte 1"/>
          <p:cNvSpPr txBox="1"/>
          <p:nvPr/>
        </p:nvSpPr>
        <p:spPr>
          <a:xfrm>
            <a:off x="5495920" y="5991675"/>
            <a:ext cx="3377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  <a:latin typeface="Corbel" panose="020B0503020204020204" pitchFamily="34" charset="0"/>
              </a:rPr>
              <a:t>=&gt;</a:t>
            </a:r>
            <a:r>
              <a:rPr lang="fr-FR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</a:t>
            </a:r>
            <a:r>
              <a:rPr lang="fr-FR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Impulsion </a:t>
            </a:r>
            <a:r>
              <a:rPr lang="fr-FR" b="1" dirty="0" err="1" smtClean="0">
                <a:solidFill>
                  <a:schemeClr val="accent4"/>
                </a:solidFill>
                <a:latin typeface="Corbel" panose="020B0503020204020204" pitchFamily="34" charset="0"/>
              </a:rPr>
              <a:t>attoseconde</a:t>
            </a:r>
            <a:r>
              <a:rPr lang="fr-FR" b="1" dirty="0" smtClean="0">
                <a:solidFill>
                  <a:schemeClr val="accent4"/>
                </a:solidFill>
                <a:latin typeface="Corbel" panose="020B0503020204020204" pitchFamily="34" charset="0"/>
              </a:rPr>
              <a:t> isolée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04800" y="6550223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rbel" panose="020B0503020204020204" pitchFamily="34" charset="0"/>
              </a:rPr>
              <a:t>H. </a:t>
            </a:r>
            <a:r>
              <a:rPr lang="fr-FR" sz="1400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Merdji</a:t>
            </a:r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 et al, </a:t>
            </a:r>
            <a:r>
              <a:rPr lang="fr-FR" sz="1400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Optics</a:t>
            </a:r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 </a:t>
            </a:r>
            <a:r>
              <a:rPr lang="fr-FR" sz="1400" dirty="0" err="1" smtClean="0">
                <a:solidFill>
                  <a:srgbClr val="7030A0"/>
                </a:solidFill>
                <a:latin typeface="Corbel" panose="020B0503020204020204" pitchFamily="34" charset="0"/>
              </a:rPr>
              <a:t>Lett</a:t>
            </a:r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  32, 3134 </a:t>
            </a:r>
            <a:r>
              <a:rPr lang="fr-FR" sz="1400" dirty="0">
                <a:solidFill>
                  <a:srgbClr val="7030A0"/>
                </a:solidFill>
                <a:latin typeface="Corbel" panose="020B0503020204020204" pitchFamily="34" charset="0"/>
              </a:rPr>
              <a:t>(</a:t>
            </a:r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2007)</a:t>
            </a:r>
            <a:endParaRPr lang="fr-FR" sz="1400" dirty="0">
              <a:solidFill>
                <a:srgbClr val="7030A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724400" y="6553200"/>
            <a:ext cx="3276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A. Takahashi et al, Nat Com 4, 2691 </a:t>
            </a:r>
            <a:r>
              <a:rPr lang="fr-FR" sz="1400" dirty="0">
                <a:solidFill>
                  <a:srgbClr val="7030A0"/>
                </a:solidFill>
                <a:latin typeface="Corbel" panose="020B0503020204020204" pitchFamily="34" charset="0"/>
              </a:rPr>
              <a:t>(</a:t>
            </a:r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2013)</a:t>
            </a:r>
            <a:endParaRPr lang="fr-FR" sz="1400" dirty="0">
              <a:solidFill>
                <a:srgbClr val="7030A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64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/>
      <p:bldP spid="26" grpId="0"/>
      <p:bldP spid="27" grpId="0"/>
      <p:bldP spid="30" grpId="0"/>
      <p:bldP spid="31" grpId="0"/>
      <p:bldP spid="33" grpId="0" animBg="1"/>
      <p:bldP spid="36" grpId="0"/>
      <p:bldP spid="3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533400" y="5754469"/>
            <a:ext cx="3809999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Impulsions </a:t>
            </a:r>
            <a:r>
              <a:rPr lang="fr-FR" dirty="0" err="1" smtClean="0">
                <a:latin typeface="Corbel" panose="020B0503020204020204" pitchFamily="34" charset="0"/>
              </a:rPr>
              <a:t>attosecondes</a:t>
            </a:r>
            <a:r>
              <a:rPr lang="fr-FR" dirty="0" smtClean="0">
                <a:latin typeface="Corbel" panose="020B0503020204020204" pitchFamily="34" charset="0"/>
              </a:rPr>
              <a:t> isolées intenses dans l’XUV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876801" y="5754469"/>
            <a:ext cx="3809999" cy="646331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Impulsion laser mise en forme temporellement dans le visible</a:t>
            </a:r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581400" y="51816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>
            <a:off x="5105400" y="5181600"/>
            <a:ext cx="76200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5078576"/>
            <a:ext cx="87782" cy="63642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901308"/>
            <a:ext cx="2123421" cy="775592"/>
          </a:xfrm>
          <a:prstGeom prst="rect">
            <a:avLst/>
          </a:prstGeom>
        </p:spPr>
      </p:pic>
      <p:sp>
        <p:nvSpPr>
          <p:cNvPr id="10" name="Rectangle à coins arrondis 9"/>
          <p:cNvSpPr/>
          <p:nvPr/>
        </p:nvSpPr>
        <p:spPr>
          <a:xfrm>
            <a:off x="76200" y="1256912"/>
            <a:ext cx="8991600" cy="3467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57200" y="1219200"/>
            <a:ext cx="8210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3200" dirty="0" smtClean="0">
                <a:latin typeface="Corbel" panose="020B0503020204020204" pitchFamily="34" charset="0"/>
              </a:rPr>
              <a:t>SE1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097626"/>
            <a:ext cx="8686800" cy="2245774"/>
          </a:xfrm>
          <a:prstGeom prst="rect">
            <a:avLst/>
          </a:prstGeom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1191444" y="3524"/>
            <a:ext cx="8229600" cy="905196"/>
          </a:xfrm>
        </p:spPr>
        <p:txBody>
          <a:bodyPr/>
          <a:lstStyle/>
          <a:p>
            <a:r>
              <a:rPr lang="fr-FR" dirty="0" smtClean="0"/>
              <a:t>AXE2: </a:t>
            </a:r>
            <a:r>
              <a:rPr lang="fr-FR" dirty="0" err="1" smtClean="0"/>
              <a:t>synthese</a:t>
            </a:r>
            <a:r>
              <a:rPr lang="fr-FR" dirty="0" smtClean="0"/>
              <a:t> d’onde par mélange de couleurs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665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92299" y="3524"/>
            <a:ext cx="8229600" cy="905196"/>
          </a:xfrm>
        </p:spPr>
        <p:txBody>
          <a:bodyPr/>
          <a:lstStyle/>
          <a:p>
            <a:r>
              <a:rPr lang="fr-FR" dirty="0" smtClean="0"/>
              <a:t>Axe 3: Le phare </a:t>
            </a:r>
            <a:r>
              <a:rPr lang="fr-FR" dirty="0" err="1" smtClean="0"/>
              <a:t>attoseconde</a:t>
            </a:r>
            <a:endParaRPr lang="fr-FR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2B42DC-A2E6-4D17-AE85-EE491EE42D60}" type="slidenum">
              <a:rPr lang="fr-FR" smtClean="0"/>
              <a:t>9</a:t>
            </a:fld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482392"/>
            <a:ext cx="6271565" cy="3662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713437" y="2278528"/>
            <a:ext cx="2116926" cy="307777"/>
          </a:xfrm>
          <a:prstGeom prst="rect">
            <a:avLst/>
          </a:prstGeom>
          <a:solidFill>
            <a:schemeClr val="bg1"/>
          </a:solidFill>
          <a:ln w="15875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400" dirty="0" smtClean="0"/>
              <a:t>Rotation des fronts d’onde</a:t>
            </a:r>
            <a:endParaRPr lang="fr-FR" sz="1400" dirty="0"/>
          </a:p>
        </p:txBody>
      </p:sp>
      <p:cxnSp>
        <p:nvCxnSpPr>
          <p:cNvPr id="6" name="Connecteur droit 5"/>
          <p:cNvCxnSpPr/>
          <p:nvPr/>
        </p:nvCxnSpPr>
        <p:spPr>
          <a:xfrm>
            <a:off x="0" y="1043886"/>
            <a:ext cx="7543800" cy="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868890" y="4767823"/>
            <a:ext cx="2275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7030A0"/>
                </a:solidFill>
                <a:latin typeface="Corbel" panose="020B0503020204020204" pitchFamily="34" charset="0"/>
              </a:rPr>
              <a:t>H. </a:t>
            </a:r>
            <a:r>
              <a:rPr lang="fr-FR" sz="1400" dirty="0" err="1">
                <a:solidFill>
                  <a:srgbClr val="7030A0"/>
                </a:solidFill>
                <a:latin typeface="Corbel" panose="020B0503020204020204" pitchFamily="34" charset="0"/>
              </a:rPr>
              <a:t>Vincenti</a:t>
            </a:r>
            <a:r>
              <a:rPr lang="fr-FR" sz="1400" dirty="0">
                <a:solidFill>
                  <a:srgbClr val="7030A0"/>
                </a:solidFill>
                <a:latin typeface="Corbel" panose="020B0503020204020204" pitchFamily="34" charset="0"/>
              </a:rPr>
              <a:t> and F. </a:t>
            </a:r>
            <a:r>
              <a:rPr lang="fr-FR" sz="1400" dirty="0" err="1">
                <a:solidFill>
                  <a:srgbClr val="7030A0"/>
                </a:solidFill>
                <a:latin typeface="Corbel" panose="020B0503020204020204" pitchFamily="34" charset="0"/>
              </a:rPr>
              <a:t>Quéré</a:t>
            </a:r>
            <a:r>
              <a:rPr lang="fr-FR" sz="1400" dirty="0">
                <a:solidFill>
                  <a:srgbClr val="7030A0"/>
                </a:solidFill>
                <a:latin typeface="Corbel" panose="020B0503020204020204" pitchFamily="34" charset="0"/>
              </a:rPr>
              <a:t>, PRL 108, 113904 (2012)</a:t>
            </a:r>
          </a:p>
          <a:p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J. Wheeler et al, </a:t>
            </a:r>
          </a:p>
          <a:p>
            <a:r>
              <a:rPr lang="fr-FR" sz="1400" dirty="0" smtClean="0">
                <a:solidFill>
                  <a:srgbClr val="7030A0"/>
                </a:solidFill>
                <a:latin typeface="Corbel" panose="020B0503020204020204" pitchFamily="34" charset="0"/>
              </a:rPr>
              <a:t>Nat Phot, 7 651 (2013)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08437" y="6019800"/>
            <a:ext cx="3809999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Génération de plusieurs impulsions </a:t>
            </a:r>
            <a:r>
              <a:rPr lang="fr-FR" dirty="0" err="1" smtClean="0">
                <a:latin typeface="Corbel" panose="020B0503020204020204" pitchFamily="34" charset="0"/>
              </a:rPr>
              <a:t>attosecondes</a:t>
            </a:r>
            <a:r>
              <a:rPr lang="fr-FR" dirty="0" smtClean="0">
                <a:latin typeface="Corbel" panose="020B0503020204020204" pitchFamily="34" charset="0"/>
              </a:rPr>
              <a:t> isolées synchronisées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876801" y="6019800"/>
            <a:ext cx="3809999" cy="646331"/>
          </a:xfrm>
          <a:prstGeom prst="rect">
            <a:avLst/>
          </a:prstGeom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latin typeface="Corbel" panose="020B0503020204020204" pitchFamily="34" charset="0"/>
              </a:rPr>
              <a:t>Technique universelle, qui fonctionne dans les gaz et les plasmas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 flipH="1">
            <a:off x="3581400" y="5410200"/>
            <a:ext cx="7620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105400" y="5410200"/>
            <a:ext cx="76200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hare_atto_WMV_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391400" y="2162507"/>
            <a:ext cx="1693650" cy="1962574"/>
          </a:xfrm>
          <a:prstGeom prst="rect">
            <a:avLst/>
          </a:prstGeom>
        </p:spPr>
      </p:pic>
      <p:sp>
        <p:nvSpPr>
          <p:cNvPr id="13" name="Rectangle à coins arrondis 12"/>
          <p:cNvSpPr/>
          <p:nvPr/>
        </p:nvSpPr>
        <p:spPr>
          <a:xfrm>
            <a:off x="533400" y="1143000"/>
            <a:ext cx="7620000" cy="46166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1676400" y="1143000"/>
            <a:ext cx="6256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Projet IMAPS (A. </a:t>
            </a:r>
            <a:r>
              <a:rPr lang="fr-FR" sz="2400" i="1" dirty="0" err="1" smtClean="0">
                <a:solidFill>
                  <a:schemeClr val="accent1"/>
                </a:solidFill>
                <a:latin typeface="Corbel" panose="020B0503020204020204" pitchFamily="34" charset="0"/>
              </a:rPr>
              <a:t>Borot</a:t>
            </a:r>
            <a:r>
              <a:rPr lang="fr-FR" sz="2400" i="1" dirty="0" smtClean="0">
                <a:solidFill>
                  <a:schemeClr val="accent1"/>
                </a:solidFill>
                <a:latin typeface="Corbel" panose="020B0503020204020204" pitchFamily="34" charset="0"/>
              </a:rPr>
              <a:t>, Chaire Junior PALM 2016)</a:t>
            </a:r>
          </a:p>
        </p:txBody>
      </p:sp>
      <p:pic>
        <p:nvPicPr>
          <p:cNvPr id="15" name="Picture 7" descr="G:\Post doc CEA\PALM\oral\logo\PAL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5259"/>
            <a:ext cx="800100" cy="38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310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Masque principal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résentation VC-CEA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ATTOLAB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20228</TotalTime>
  <Words>731</Words>
  <Application>Microsoft Office PowerPoint</Application>
  <PresentationFormat>Affichage à l'écran (4:3)</PresentationFormat>
  <Paragraphs>169</Paragraphs>
  <Slides>20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 Math</vt:lpstr>
      <vt:lpstr>Corbel</vt:lpstr>
      <vt:lpstr>Courier New</vt:lpstr>
      <vt:lpstr>Times New Roman</vt:lpstr>
      <vt:lpstr>Wingdings</vt:lpstr>
      <vt:lpstr>Masque principal</vt:lpstr>
      <vt:lpstr>présentation VC-CEA</vt:lpstr>
      <vt:lpstr>1_ATTOLAB</vt:lpstr>
      <vt:lpstr>  Ligne de lumière SE1</vt:lpstr>
      <vt:lpstr>Lignes de lumière attoseconde sur ATTOLAB/orme</vt:lpstr>
      <vt:lpstr>Les objectifs de la ligne SE1</vt:lpstr>
      <vt:lpstr>Les trois blocs de la ligne</vt:lpstr>
      <vt:lpstr>La mise en forme spatio-temporelle</vt:lpstr>
      <vt:lpstr>AXE1: Post-compression dans une fibre creuse</vt:lpstr>
      <vt:lpstr>AXE2: synthese d’onde par mélange de couleurs</vt:lpstr>
      <vt:lpstr>AXE2: synthese d’onde par mélange de couleurs</vt:lpstr>
      <vt:lpstr>Axe 3: Le phare attoseconde</vt:lpstr>
      <vt:lpstr>Axe 3: Le phare attoseconde</vt:lpstr>
      <vt:lpstr>La versatilité de la ligne SE1</vt:lpstr>
      <vt:lpstr>Table optique de génération et distribution XUV</vt:lpstr>
      <vt:lpstr>Configurations de la chambre ‘carrée’</vt:lpstr>
      <vt:lpstr>Ligne XUV: Configuration à 2 foyers</vt:lpstr>
      <vt:lpstr>Premiers résultats sur SE1</vt:lpstr>
      <vt:lpstr>Premiers photons XUV sur SE1</vt:lpstr>
      <vt:lpstr>Observation des premiers effets de CEP</vt:lpstr>
      <vt:lpstr>Premiers effets de CEP</vt:lpstr>
      <vt:lpstr>Programmes à court terme</vt:lpstr>
      <vt:lpstr>Programme à cours terme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J</dc:creator>
  <cp:lastModifiedBy>JUBERA Sylvie</cp:lastModifiedBy>
  <cp:revision>819</cp:revision>
  <cp:lastPrinted>2013-11-29T13:15:15Z</cp:lastPrinted>
  <dcterms:created xsi:type="dcterms:W3CDTF">2012-05-16T13:45:41Z</dcterms:created>
  <dcterms:modified xsi:type="dcterms:W3CDTF">2016-12-08T14:22:26Z</dcterms:modified>
</cp:coreProperties>
</file>